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Audiowide"/>
      <p:regular r:id="rId43"/>
    </p:embeddedFont>
    <p:embeddedFont>
      <p:font typeface="Roboto"/>
      <p:regular r:id="rId44"/>
      <p:bold r:id="rId45"/>
      <p:italic r:id="rId46"/>
      <p:boldItalic r:id="rId47"/>
    </p:embeddedFont>
    <p:embeddedFont>
      <p:font typeface="Karla"/>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GoogleSlidesCustomDataVersion2">
      <go:slidesCustomData xmlns:go="http://customooxmlschemas.google.com/" r:id="rId52" roundtripDataSignature="AMtx7mh6QTx0lQgkA5mULaTUq9K8oqmy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D1F5A4-6B4E-4932-90B3-C590AB9139FB}">
  <a:tblStyle styleId="{9AD1F5A4-6B4E-4932-90B3-C590AB9139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C578801-884A-44D7-AA8E-41AFDA55158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font" Target="fonts/Audiowide-regular.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Karla-regular.fntdata"/><Relationship Id="rId47" Type="http://schemas.openxmlformats.org/officeDocument/2006/relationships/font" Target="fonts/Roboto-boldItalic.fntdata"/><Relationship Id="rId49" Type="http://schemas.openxmlformats.org/officeDocument/2006/relationships/font" Target="fonts/Karl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Karla-boldItalic.fntdata"/><Relationship Id="rId50" Type="http://schemas.openxmlformats.org/officeDocument/2006/relationships/font" Target="fonts/Karla-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a0825cbb9a_9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a0825cbb9a_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a0825cbb9a_9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a0825cbb9a_9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a0825cbb9a_9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a0825cbb9a_9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a0825cbb9a_9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a0825cbb9a_9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a0825cbb9a_9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a0825cbb9a_9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0825cbb9a_9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0825cbb9a_9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a0825cbb9a_9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a0825cbb9a_9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a0825cbb9a_9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a0825cbb9a_9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a0825cbb9a_9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a0825cbb9a_9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a0825cbb9a_9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a0825cbb9a_9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0379022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0379022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a0825cbb9a_9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a0825cbb9a_9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a0825cbb9a_9_1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a0825cbb9a_9_1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a0825cbb9a_9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a0825cbb9a_9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0825cbb9a_9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a0825cbb9a_9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a0825cbb9a_9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a0825cbb9a_9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a0825cbb9a_9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a0825cbb9a_9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a0825cbb9a_9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a0825cbb9a_9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a0825cbb9a_9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a0825cbb9a_9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a0825cbb9a_9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a0825cbb9a_9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a0825cbb9a_9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a0825cbb9a_9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a03bfa03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a03bfa03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a0825cbb9a_9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a0825cbb9a_9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a0825cbb9a_9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a0825cbb9a_9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a0825cbb9a_9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a0825cbb9a_9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a0825cbb9a_9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a0825cbb9a_9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a0825cbb9a_9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a0825cbb9a_9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a0825cbb9a_9_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a0825cbb9a_9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a0825cbb9a_9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a0825cbb9a_9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03790228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03790228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a03bfa03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a03bfa03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0825cbb9a_5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a0825cbb9a_5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a0825cbb9a_5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a0825cbb9a_5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a0825cbb9a_5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a0825cbb9a_5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a0825cbb9a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a0825cbb9a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5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1" name="Google Shape;11;p50"/>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0"/>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0"/>
          <p:cNvSpPr txBox="1"/>
          <p:nvPr>
            <p:ph type="ctrTitle"/>
          </p:nvPr>
        </p:nvSpPr>
        <p:spPr>
          <a:xfrm>
            <a:off x="1625850" y="1317528"/>
            <a:ext cx="5892300" cy="23583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50"/>
          <p:cNvSpPr txBox="1"/>
          <p:nvPr>
            <p:ph idx="1" type="subTitle"/>
          </p:nvPr>
        </p:nvSpPr>
        <p:spPr>
          <a:xfrm>
            <a:off x="1625850" y="3778500"/>
            <a:ext cx="5892300" cy="4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6" name="Google Shape;16;p50"/>
          <p:cNvPicPr preferRelativeResize="0"/>
          <p:nvPr/>
        </p:nvPicPr>
        <p:blipFill rotWithShape="1">
          <a:blip r:embed="rId3">
            <a:alphaModFix amt="75000"/>
          </a:blip>
          <a:srcRect b="0" l="0" r="0" t="0"/>
          <a:stretch/>
        </p:blipFill>
        <p:spPr>
          <a:xfrm>
            <a:off x="-1011050" y="-447675"/>
            <a:ext cx="5892301" cy="3648150"/>
          </a:xfrm>
          <a:prstGeom prst="rect">
            <a:avLst/>
          </a:prstGeom>
          <a:noFill/>
          <a:ln>
            <a:noFill/>
          </a:ln>
        </p:spPr>
      </p:pic>
      <p:pic>
        <p:nvPicPr>
          <p:cNvPr id="17" name="Google Shape;17;p50"/>
          <p:cNvPicPr preferRelativeResize="0"/>
          <p:nvPr/>
        </p:nvPicPr>
        <p:blipFill rotWithShape="1">
          <a:blip r:embed="rId3">
            <a:alphaModFix amt="75000"/>
          </a:blip>
          <a:srcRect b="0" l="0" r="0" t="0"/>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 name="Shape 124"/>
        <p:cNvGrpSpPr/>
        <p:nvPr/>
      </p:nvGrpSpPr>
      <p:grpSpPr>
        <a:xfrm>
          <a:off x="0" y="0"/>
          <a:ext cx="0" cy="0"/>
          <a:chOff x="0" y="0"/>
          <a:chExt cx="0" cy="0"/>
        </a:xfrm>
      </p:grpSpPr>
      <p:pic>
        <p:nvPicPr>
          <p:cNvPr id="125" name="Google Shape;125;p5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26" name="Google Shape;126;p59"/>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9"/>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9"/>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9"/>
          <p:cNvSpPr txBox="1"/>
          <p:nvPr>
            <p:ph type="title"/>
          </p:nvPr>
        </p:nvSpPr>
        <p:spPr>
          <a:xfrm rot="300">
            <a:off x="720000" y="3295650"/>
            <a:ext cx="3433500" cy="120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30" name="Google Shape;130;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31" name="Shape 131"/>
        <p:cNvGrpSpPr/>
        <p:nvPr/>
      </p:nvGrpSpPr>
      <p:grpSpPr>
        <a:xfrm>
          <a:off x="0" y="0"/>
          <a:ext cx="0" cy="0"/>
          <a:chOff x="0" y="0"/>
          <a:chExt cx="0" cy="0"/>
        </a:xfrm>
      </p:grpSpPr>
      <p:pic>
        <p:nvPicPr>
          <p:cNvPr id="132" name="Google Shape;132;p6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33" name="Google Shape;133;p60"/>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0"/>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0"/>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0"/>
          <p:cNvSpPr txBox="1"/>
          <p:nvPr>
            <p:ph idx="1" type="subTitle"/>
          </p:nvPr>
        </p:nvSpPr>
        <p:spPr>
          <a:xfrm>
            <a:off x="2109048" y="1553404"/>
            <a:ext cx="23154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p:txBody>
      </p:sp>
      <p:sp>
        <p:nvSpPr>
          <p:cNvPr id="137" name="Google Shape;137;p60"/>
          <p:cNvSpPr txBox="1"/>
          <p:nvPr>
            <p:ph idx="2" type="subTitle"/>
          </p:nvPr>
        </p:nvSpPr>
        <p:spPr>
          <a:xfrm>
            <a:off x="2109047" y="1915655"/>
            <a:ext cx="2315400" cy="48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400"/>
              <a:buNone/>
              <a:defRPr>
                <a:solidFill>
                  <a:schemeClr val="lt1"/>
                </a:solidFill>
              </a:defRPr>
            </a:lvl3pPr>
            <a:lvl4pPr lvl="3" algn="l">
              <a:lnSpc>
                <a:spcPct val="100000"/>
              </a:lnSpc>
              <a:spcBef>
                <a:spcPts val="0"/>
              </a:spcBef>
              <a:spcAft>
                <a:spcPts val="0"/>
              </a:spcAft>
              <a:buSzPts val="1400"/>
              <a:buNone/>
              <a:defRPr>
                <a:solidFill>
                  <a:schemeClr val="lt1"/>
                </a:solidFill>
              </a:defRPr>
            </a:lvl4pPr>
            <a:lvl5pPr lvl="4" algn="l">
              <a:lnSpc>
                <a:spcPct val="100000"/>
              </a:lnSpc>
              <a:spcBef>
                <a:spcPts val="0"/>
              </a:spcBef>
              <a:spcAft>
                <a:spcPts val="0"/>
              </a:spcAft>
              <a:buSzPts val="1400"/>
              <a:buNone/>
              <a:defRPr>
                <a:solidFill>
                  <a:schemeClr val="lt1"/>
                </a:solidFill>
              </a:defRPr>
            </a:lvl5pPr>
            <a:lvl6pPr lvl="5" algn="l">
              <a:lnSpc>
                <a:spcPct val="100000"/>
              </a:lnSpc>
              <a:spcBef>
                <a:spcPts val="0"/>
              </a:spcBef>
              <a:spcAft>
                <a:spcPts val="0"/>
              </a:spcAft>
              <a:buSzPts val="1400"/>
              <a:buNone/>
              <a:defRPr>
                <a:solidFill>
                  <a:schemeClr val="lt1"/>
                </a:solidFill>
              </a:defRPr>
            </a:lvl6pPr>
            <a:lvl7pPr lvl="6" algn="l">
              <a:lnSpc>
                <a:spcPct val="100000"/>
              </a:lnSpc>
              <a:spcBef>
                <a:spcPts val="0"/>
              </a:spcBef>
              <a:spcAft>
                <a:spcPts val="0"/>
              </a:spcAft>
              <a:buSzPts val="1400"/>
              <a:buNone/>
              <a:defRPr>
                <a:solidFill>
                  <a:schemeClr val="lt1"/>
                </a:solidFill>
              </a:defRPr>
            </a:lvl7pPr>
            <a:lvl8pPr lvl="7" algn="l">
              <a:lnSpc>
                <a:spcPct val="100000"/>
              </a:lnSpc>
              <a:spcBef>
                <a:spcPts val="0"/>
              </a:spcBef>
              <a:spcAft>
                <a:spcPts val="0"/>
              </a:spcAft>
              <a:buSzPts val="1400"/>
              <a:buNone/>
              <a:defRPr>
                <a:solidFill>
                  <a:schemeClr val="lt1"/>
                </a:solidFill>
              </a:defRPr>
            </a:lvl8pPr>
            <a:lvl9pPr lvl="8" algn="l">
              <a:lnSpc>
                <a:spcPct val="100000"/>
              </a:lnSpc>
              <a:spcBef>
                <a:spcPts val="0"/>
              </a:spcBef>
              <a:spcAft>
                <a:spcPts val="0"/>
              </a:spcAft>
              <a:buSzPts val="1400"/>
              <a:buNone/>
              <a:defRPr>
                <a:solidFill>
                  <a:schemeClr val="lt1"/>
                </a:solidFill>
              </a:defRPr>
            </a:lvl9pPr>
          </a:lstStyle>
          <a:p/>
        </p:txBody>
      </p:sp>
      <p:sp>
        <p:nvSpPr>
          <p:cNvPr id="138" name="Google Shape;138;p60"/>
          <p:cNvSpPr txBox="1"/>
          <p:nvPr>
            <p:ph idx="3" type="subTitle"/>
          </p:nvPr>
        </p:nvSpPr>
        <p:spPr>
          <a:xfrm>
            <a:off x="4708749" y="1553404"/>
            <a:ext cx="2326200" cy="457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p:txBody>
      </p:sp>
      <p:sp>
        <p:nvSpPr>
          <p:cNvPr id="139" name="Google Shape;139;p60"/>
          <p:cNvSpPr txBox="1"/>
          <p:nvPr>
            <p:ph idx="4" type="subTitle"/>
          </p:nvPr>
        </p:nvSpPr>
        <p:spPr>
          <a:xfrm>
            <a:off x="4708753" y="1915655"/>
            <a:ext cx="2326200" cy="48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solidFill>
                  <a:schemeClr val="lt1"/>
                </a:solidFill>
              </a:defRPr>
            </a:lvl2pPr>
            <a:lvl3pPr lvl="2" algn="r">
              <a:lnSpc>
                <a:spcPct val="100000"/>
              </a:lnSpc>
              <a:spcBef>
                <a:spcPts val="0"/>
              </a:spcBef>
              <a:spcAft>
                <a:spcPts val="0"/>
              </a:spcAft>
              <a:buSzPts val="1400"/>
              <a:buNone/>
              <a:defRPr>
                <a:solidFill>
                  <a:schemeClr val="lt1"/>
                </a:solidFill>
              </a:defRPr>
            </a:lvl3pPr>
            <a:lvl4pPr lvl="3" algn="r">
              <a:lnSpc>
                <a:spcPct val="100000"/>
              </a:lnSpc>
              <a:spcBef>
                <a:spcPts val="0"/>
              </a:spcBef>
              <a:spcAft>
                <a:spcPts val="0"/>
              </a:spcAft>
              <a:buSzPts val="1400"/>
              <a:buNone/>
              <a:defRPr>
                <a:solidFill>
                  <a:schemeClr val="lt1"/>
                </a:solidFill>
              </a:defRPr>
            </a:lvl4pPr>
            <a:lvl5pPr lvl="4" algn="r">
              <a:lnSpc>
                <a:spcPct val="100000"/>
              </a:lnSpc>
              <a:spcBef>
                <a:spcPts val="0"/>
              </a:spcBef>
              <a:spcAft>
                <a:spcPts val="0"/>
              </a:spcAft>
              <a:buSzPts val="1400"/>
              <a:buNone/>
              <a:defRPr>
                <a:solidFill>
                  <a:schemeClr val="lt1"/>
                </a:solidFill>
              </a:defRPr>
            </a:lvl5pPr>
            <a:lvl6pPr lvl="5" algn="r">
              <a:lnSpc>
                <a:spcPct val="100000"/>
              </a:lnSpc>
              <a:spcBef>
                <a:spcPts val="0"/>
              </a:spcBef>
              <a:spcAft>
                <a:spcPts val="0"/>
              </a:spcAft>
              <a:buSzPts val="1400"/>
              <a:buNone/>
              <a:defRPr>
                <a:solidFill>
                  <a:schemeClr val="lt1"/>
                </a:solidFill>
              </a:defRPr>
            </a:lvl6pPr>
            <a:lvl7pPr lvl="6" algn="r">
              <a:lnSpc>
                <a:spcPct val="100000"/>
              </a:lnSpc>
              <a:spcBef>
                <a:spcPts val="0"/>
              </a:spcBef>
              <a:spcAft>
                <a:spcPts val="0"/>
              </a:spcAft>
              <a:buSzPts val="1400"/>
              <a:buNone/>
              <a:defRPr>
                <a:solidFill>
                  <a:schemeClr val="lt1"/>
                </a:solidFill>
              </a:defRPr>
            </a:lvl7pPr>
            <a:lvl8pPr lvl="7" algn="r">
              <a:lnSpc>
                <a:spcPct val="100000"/>
              </a:lnSpc>
              <a:spcBef>
                <a:spcPts val="0"/>
              </a:spcBef>
              <a:spcAft>
                <a:spcPts val="0"/>
              </a:spcAft>
              <a:buSzPts val="1400"/>
              <a:buNone/>
              <a:defRPr>
                <a:solidFill>
                  <a:schemeClr val="lt1"/>
                </a:solidFill>
              </a:defRPr>
            </a:lvl8pPr>
            <a:lvl9pPr lvl="8" algn="r">
              <a:lnSpc>
                <a:spcPct val="100000"/>
              </a:lnSpc>
              <a:spcBef>
                <a:spcPts val="0"/>
              </a:spcBef>
              <a:spcAft>
                <a:spcPts val="0"/>
              </a:spcAft>
              <a:buSzPts val="1400"/>
              <a:buNone/>
              <a:defRPr>
                <a:solidFill>
                  <a:schemeClr val="lt1"/>
                </a:solidFill>
              </a:defRPr>
            </a:lvl9pPr>
          </a:lstStyle>
          <a:p/>
        </p:txBody>
      </p:sp>
      <p:sp>
        <p:nvSpPr>
          <p:cNvPr id="140" name="Google Shape;140;p60"/>
          <p:cNvSpPr txBox="1"/>
          <p:nvPr>
            <p:ph idx="5" type="subTitle"/>
          </p:nvPr>
        </p:nvSpPr>
        <p:spPr>
          <a:xfrm>
            <a:off x="2109048" y="3102807"/>
            <a:ext cx="23133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p:txBody>
      </p:sp>
      <p:sp>
        <p:nvSpPr>
          <p:cNvPr id="141" name="Google Shape;141;p60"/>
          <p:cNvSpPr txBox="1"/>
          <p:nvPr>
            <p:ph idx="6" type="subTitle"/>
          </p:nvPr>
        </p:nvSpPr>
        <p:spPr>
          <a:xfrm>
            <a:off x="2109047" y="3462836"/>
            <a:ext cx="2313300" cy="48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400"/>
              <a:buNone/>
              <a:defRPr>
                <a:solidFill>
                  <a:schemeClr val="lt1"/>
                </a:solidFill>
              </a:defRPr>
            </a:lvl3pPr>
            <a:lvl4pPr lvl="3" algn="l">
              <a:lnSpc>
                <a:spcPct val="100000"/>
              </a:lnSpc>
              <a:spcBef>
                <a:spcPts val="0"/>
              </a:spcBef>
              <a:spcAft>
                <a:spcPts val="0"/>
              </a:spcAft>
              <a:buSzPts val="1400"/>
              <a:buNone/>
              <a:defRPr>
                <a:solidFill>
                  <a:schemeClr val="lt1"/>
                </a:solidFill>
              </a:defRPr>
            </a:lvl4pPr>
            <a:lvl5pPr lvl="4" algn="l">
              <a:lnSpc>
                <a:spcPct val="100000"/>
              </a:lnSpc>
              <a:spcBef>
                <a:spcPts val="0"/>
              </a:spcBef>
              <a:spcAft>
                <a:spcPts val="0"/>
              </a:spcAft>
              <a:buSzPts val="1400"/>
              <a:buNone/>
              <a:defRPr>
                <a:solidFill>
                  <a:schemeClr val="lt1"/>
                </a:solidFill>
              </a:defRPr>
            </a:lvl5pPr>
            <a:lvl6pPr lvl="5" algn="l">
              <a:lnSpc>
                <a:spcPct val="100000"/>
              </a:lnSpc>
              <a:spcBef>
                <a:spcPts val="0"/>
              </a:spcBef>
              <a:spcAft>
                <a:spcPts val="0"/>
              </a:spcAft>
              <a:buSzPts val="1400"/>
              <a:buNone/>
              <a:defRPr>
                <a:solidFill>
                  <a:schemeClr val="lt1"/>
                </a:solidFill>
              </a:defRPr>
            </a:lvl6pPr>
            <a:lvl7pPr lvl="6" algn="l">
              <a:lnSpc>
                <a:spcPct val="100000"/>
              </a:lnSpc>
              <a:spcBef>
                <a:spcPts val="0"/>
              </a:spcBef>
              <a:spcAft>
                <a:spcPts val="0"/>
              </a:spcAft>
              <a:buSzPts val="1400"/>
              <a:buNone/>
              <a:defRPr>
                <a:solidFill>
                  <a:schemeClr val="lt1"/>
                </a:solidFill>
              </a:defRPr>
            </a:lvl7pPr>
            <a:lvl8pPr lvl="7" algn="l">
              <a:lnSpc>
                <a:spcPct val="100000"/>
              </a:lnSpc>
              <a:spcBef>
                <a:spcPts val="0"/>
              </a:spcBef>
              <a:spcAft>
                <a:spcPts val="0"/>
              </a:spcAft>
              <a:buSzPts val="1400"/>
              <a:buNone/>
              <a:defRPr>
                <a:solidFill>
                  <a:schemeClr val="lt1"/>
                </a:solidFill>
              </a:defRPr>
            </a:lvl8pPr>
            <a:lvl9pPr lvl="8" algn="l">
              <a:lnSpc>
                <a:spcPct val="100000"/>
              </a:lnSpc>
              <a:spcBef>
                <a:spcPts val="0"/>
              </a:spcBef>
              <a:spcAft>
                <a:spcPts val="0"/>
              </a:spcAft>
              <a:buSzPts val="1400"/>
              <a:buNone/>
              <a:defRPr>
                <a:solidFill>
                  <a:schemeClr val="lt1"/>
                </a:solidFill>
              </a:defRPr>
            </a:lvl9pPr>
          </a:lstStyle>
          <a:p/>
        </p:txBody>
      </p:sp>
      <p:sp>
        <p:nvSpPr>
          <p:cNvPr id="142" name="Google Shape;142;p60"/>
          <p:cNvSpPr txBox="1"/>
          <p:nvPr>
            <p:ph idx="7" type="subTitle"/>
          </p:nvPr>
        </p:nvSpPr>
        <p:spPr>
          <a:xfrm>
            <a:off x="4708750" y="3102806"/>
            <a:ext cx="2326200" cy="457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p:txBody>
      </p:sp>
      <p:sp>
        <p:nvSpPr>
          <p:cNvPr id="143" name="Google Shape;143;p60"/>
          <p:cNvSpPr txBox="1"/>
          <p:nvPr>
            <p:ph idx="8" type="subTitle"/>
          </p:nvPr>
        </p:nvSpPr>
        <p:spPr>
          <a:xfrm>
            <a:off x="4708753" y="3462836"/>
            <a:ext cx="2326200" cy="48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solidFill>
                  <a:schemeClr val="lt1"/>
                </a:solidFill>
              </a:defRPr>
            </a:lvl2pPr>
            <a:lvl3pPr lvl="2" algn="r">
              <a:lnSpc>
                <a:spcPct val="100000"/>
              </a:lnSpc>
              <a:spcBef>
                <a:spcPts val="0"/>
              </a:spcBef>
              <a:spcAft>
                <a:spcPts val="0"/>
              </a:spcAft>
              <a:buSzPts val="1400"/>
              <a:buNone/>
              <a:defRPr>
                <a:solidFill>
                  <a:schemeClr val="lt1"/>
                </a:solidFill>
              </a:defRPr>
            </a:lvl3pPr>
            <a:lvl4pPr lvl="3" algn="r">
              <a:lnSpc>
                <a:spcPct val="100000"/>
              </a:lnSpc>
              <a:spcBef>
                <a:spcPts val="0"/>
              </a:spcBef>
              <a:spcAft>
                <a:spcPts val="0"/>
              </a:spcAft>
              <a:buSzPts val="1400"/>
              <a:buNone/>
              <a:defRPr>
                <a:solidFill>
                  <a:schemeClr val="lt1"/>
                </a:solidFill>
              </a:defRPr>
            </a:lvl4pPr>
            <a:lvl5pPr lvl="4" algn="r">
              <a:lnSpc>
                <a:spcPct val="100000"/>
              </a:lnSpc>
              <a:spcBef>
                <a:spcPts val="0"/>
              </a:spcBef>
              <a:spcAft>
                <a:spcPts val="0"/>
              </a:spcAft>
              <a:buSzPts val="1400"/>
              <a:buNone/>
              <a:defRPr>
                <a:solidFill>
                  <a:schemeClr val="lt1"/>
                </a:solidFill>
              </a:defRPr>
            </a:lvl5pPr>
            <a:lvl6pPr lvl="5" algn="r">
              <a:lnSpc>
                <a:spcPct val="100000"/>
              </a:lnSpc>
              <a:spcBef>
                <a:spcPts val="0"/>
              </a:spcBef>
              <a:spcAft>
                <a:spcPts val="0"/>
              </a:spcAft>
              <a:buSzPts val="1400"/>
              <a:buNone/>
              <a:defRPr>
                <a:solidFill>
                  <a:schemeClr val="lt1"/>
                </a:solidFill>
              </a:defRPr>
            </a:lvl6pPr>
            <a:lvl7pPr lvl="6" algn="r">
              <a:lnSpc>
                <a:spcPct val="100000"/>
              </a:lnSpc>
              <a:spcBef>
                <a:spcPts val="0"/>
              </a:spcBef>
              <a:spcAft>
                <a:spcPts val="0"/>
              </a:spcAft>
              <a:buSzPts val="1400"/>
              <a:buNone/>
              <a:defRPr>
                <a:solidFill>
                  <a:schemeClr val="lt1"/>
                </a:solidFill>
              </a:defRPr>
            </a:lvl7pPr>
            <a:lvl8pPr lvl="7" algn="r">
              <a:lnSpc>
                <a:spcPct val="100000"/>
              </a:lnSpc>
              <a:spcBef>
                <a:spcPts val="0"/>
              </a:spcBef>
              <a:spcAft>
                <a:spcPts val="0"/>
              </a:spcAft>
              <a:buSzPts val="1400"/>
              <a:buNone/>
              <a:defRPr>
                <a:solidFill>
                  <a:schemeClr val="lt1"/>
                </a:solidFill>
              </a:defRPr>
            </a:lvl8pPr>
            <a:lvl9pPr lvl="8" algn="r">
              <a:lnSpc>
                <a:spcPct val="100000"/>
              </a:lnSpc>
              <a:spcBef>
                <a:spcPts val="0"/>
              </a:spcBef>
              <a:spcAft>
                <a:spcPts val="0"/>
              </a:spcAft>
              <a:buSzPts val="1400"/>
              <a:buNone/>
              <a:defRPr>
                <a:solidFill>
                  <a:schemeClr val="lt1"/>
                </a:solidFill>
              </a:defRPr>
            </a:lvl9pPr>
          </a:lstStyle>
          <a:p/>
        </p:txBody>
      </p:sp>
      <p:sp>
        <p:nvSpPr>
          <p:cNvPr id="144" name="Google Shape;144;p60"/>
          <p:cNvSpPr txBox="1"/>
          <p:nvPr>
            <p:ph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45" name="Google Shape;145;p60"/>
          <p:cNvPicPr preferRelativeResize="0"/>
          <p:nvPr/>
        </p:nvPicPr>
        <p:blipFill rotWithShape="1">
          <a:blip r:embed="rId3">
            <a:alphaModFix amt="75000"/>
          </a:blip>
          <a:srcRect b="0" l="23664" r="0" t="13299"/>
          <a:stretch/>
        </p:blipFill>
        <p:spPr>
          <a:xfrm>
            <a:off x="-142875" y="-308600"/>
            <a:ext cx="4171950" cy="2933699"/>
          </a:xfrm>
          <a:prstGeom prst="rect">
            <a:avLst/>
          </a:prstGeom>
          <a:noFill/>
          <a:ln>
            <a:noFill/>
          </a:ln>
        </p:spPr>
      </p:pic>
      <p:pic>
        <p:nvPicPr>
          <p:cNvPr id="146" name="Google Shape;146;p60"/>
          <p:cNvPicPr preferRelativeResize="0"/>
          <p:nvPr/>
        </p:nvPicPr>
        <p:blipFill rotWithShape="1">
          <a:blip r:embed="rId3">
            <a:alphaModFix amt="75000"/>
          </a:blip>
          <a:srcRect b="0" l="21333" r="0" t="3882"/>
          <a:stretch/>
        </p:blipFill>
        <p:spPr>
          <a:xfrm rot="-10799995">
            <a:off x="5587300" y="2451302"/>
            <a:ext cx="3747200" cy="2835070"/>
          </a:xfrm>
          <a:prstGeom prst="rect">
            <a:avLst/>
          </a:prstGeom>
          <a:noFill/>
          <a:ln>
            <a:noFill/>
          </a:ln>
        </p:spPr>
      </p:pic>
      <p:sp>
        <p:nvSpPr>
          <p:cNvPr id="147" name="Google Shape;147;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 name="Shape 148"/>
        <p:cNvGrpSpPr/>
        <p:nvPr/>
      </p:nvGrpSpPr>
      <p:grpSpPr>
        <a:xfrm>
          <a:off x="0" y="0"/>
          <a:ext cx="0" cy="0"/>
          <a:chOff x="0" y="0"/>
          <a:chExt cx="0" cy="0"/>
        </a:xfrm>
      </p:grpSpPr>
      <p:pic>
        <p:nvPicPr>
          <p:cNvPr id="149" name="Google Shape;149;p6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50" name="Google Shape;150;p61"/>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1"/>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1"/>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1"/>
          <p:cNvSpPr txBox="1"/>
          <p:nvPr>
            <p:ph hasCustomPrompt="1" type="title"/>
          </p:nvPr>
        </p:nvSpPr>
        <p:spPr>
          <a:xfrm rot="186">
            <a:off x="977225" y="1686338"/>
            <a:ext cx="5538000" cy="1234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8100"/>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a:r>
              <a:t>xx%</a:t>
            </a:r>
          </a:p>
        </p:txBody>
      </p:sp>
      <p:sp>
        <p:nvSpPr>
          <p:cNvPr id="154" name="Google Shape;154;p61"/>
          <p:cNvSpPr txBox="1"/>
          <p:nvPr>
            <p:ph idx="1" type="subTitle"/>
          </p:nvPr>
        </p:nvSpPr>
        <p:spPr>
          <a:xfrm>
            <a:off x="977225" y="2821638"/>
            <a:ext cx="55380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8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pic>
        <p:nvPicPr>
          <p:cNvPr id="155" name="Google Shape;155;p61"/>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156" name="Google Shape;156;p61"/>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
        <p:nvSpPr>
          <p:cNvPr id="157" name="Google Shape;157;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58" name="Shape 158"/>
        <p:cNvGrpSpPr/>
        <p:nvPr/>
      </p:nvGrpSpPr>
      <p:grpSpPr>
        <a:xfrm>
          <a:off x="0" y="0"/>
          <a:ext cx="0" cy="0"/>
          <a:chOff x="0" y="0"/>
          <a:chExt cx="0" cy="0"/>
        </a:xfrm>
      </p:grpSpPr>
      <p:pic>
        <p:nvPicPr>
          <p:cNvPr id="159" name="Google Shape;159;p6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60" name="Google Shape;160;p62"/>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2"/>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2"/>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2"/>
          <p:cNvSpPr txBox="1"/>
          <p:nvPr>
            <p:ph idx="1" type="body"/>
          </p:nvPr>
        </p:nvSpPr>
        <p:spPr>
          <a:xfrm>
            <a:off x="720000" y="1456400"/>
            <a:ext cx="7704000" cy="25947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b="1" sz="1200"/>
            </a:lvl1pPr>
            <a:lvl2pPr indent="-317500" lvl="1" marL="914400" algn="l">
              <a:lnSpc>
                <a:spcPct val="100000"/>
              </a:lnSpc>
              <a:spcBef>
                <a:spcPts val="0"/>
              </a:spcBef>
              <a:spcAft>
                <a:spcPts val="0"/>
              </a:spcAft>
              <a:buClr>
                <a:schemeClr val="lt1"/>
              </a:buClr>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64" name="Google Shape;164;p62"/>
          <p:cNvSpPr txBox="1"/>
          <p:nvPr>
            <p:ph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65" name="Google Shape;165;p62"/>
          <p:cNvPicPr preferRelativeResize="0"/>
          <p:nvPr/>
        </p:nvPicPr>
        <p:blipFill rotWithShape="1">
          <a:blip r:embed="rId3">
            <a:alphaModFix amt="75000"/>
          </a:blip>
          <a:srcRect b="0" l="0" r="0" t="0"/>
          <a:stretch/>
        </p:blipFill>
        <p:spPr>
          <a:xfrm rot="5400000">
            <a:off x="5369415" y="-442041"/>
            <a:ext cx="5662423" cy="3506001"/>
          </a:xfrm>
          <a:prstGeom prst="rect">
            <a:avLst/>
          </a:prstGeom>
          <a:noFill/>
          <a:ln>
            <a:noFill/>
          </a:ln>
        </p:spPr>
      </p:pic>
      <p:pic>
        <p:nvPicPr>
          <p:cNvPr id="166" name="Google Shape;166;p62"/>
          <p:cNvPicPr preferRelativeResize="0"/>
          <p:nvPr/>
        </p:nvPicPr>
        <p:blipFill rotWithShape="1">
          <a:blip r:embed="rId3">
            <a:alphaModFix amt="75000"/>
          </a:blip>
          <a:srcRect b="0" l="-60" r="0" t="537"/>
          <a:stretch/>
        </p:blipFill>
        <p:spPr>
          <a:xfrm rot="-5399997">
            <a:off x="-1828923" y="1781179"/>
            <a:ext cx="5772273" cy="3552819"/>
          </a:xfrm>
          <a:prstGeom prst="rect">
            <a:avLst/>
          </a:prstGeom>
          <a:noFill/>
          <a:ln>
            <a:noFill/>
          </a:ln>
        </p:spPr>
      </p:pic>
      <p:sp>
        <p:nvSpPr>
          <p:cNvPr id="167" name="Google Shape;16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168" name="Shape 168"/>
        <p:cNvGrpSpPr/>
        <p:nvPr/>
      </p:nvGrpSpPr>
      <p:grpSpPr>
        <a:xfrm>
          <a:off x="0" y="0"/>
          <a:ext cx="0" cy="0"/>
          <a:chOff x="0" y="0"/>
          <a:chExt cx="0" cy="0"/>
        </a:xfrm>
      </p:grpSpPr>
      <p:pic>
        <p:nvPicPr>
          <p:cNvPr id="169" name="Google Shape;169;p6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70" name="Google Shape;170;p63"/>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3"/>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3"/>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3"/>
          <p:cNvSpPr txBox="1"/>
          <p:nvPr>
            <p:ph type="title"/>
          </p:nvPr>
        </p:nvSpPr>
        <p:spPr>
          <a:xfrm>
            <a:off x="867750" y="3269200"/>
            <a:ext cx="1841400" cy="36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4" name="Google Shape;174;p63"/>
          <p:cNvSpPr txBox="1"/>
          <p:nvPr>
            <p:ph idx="1" type="subTitle"/>
          </p:nvPr>
        </p:nvSpPr>
        <p:spPr>
          <a:xfrm>
            <a:off x="867750" y="3500976"/>
            <a:ext cx="1841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5" name="Google Shape;175;p63"/>
          <p:cNvSpPr txBox="1"/>
          <p:nvPr>
            <p:ph idx="2" type="title"/>
          </p:nvPr>
        </p:nvSpPr>
        <p:spPr>
          <a:xfrm>
            <a:off x="3651596" y="3269200"/>
            <a:ext cx="1841400" cy="36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6" name="Google Shape;176;p63"/>
          <p:cNvSpPr txBox="1"/>
          <p:nvPr>
            <p:ph idx="3" type="subTitle"/>
          </p:nvPr>
        </p:nvSpPr>
        <p:spPr>
          <a:xfrm>
            <a:off x="3651596" y="3500976"/>
            <a:ext cx="1841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7" name="Google Shape;177;p63"/>
          <p:cNvSpPr txBox="1"/>
          <p:nvPr>
            <p:ph idx="4" type="title"/>
          </p:nvPr>
        </p:nvSpPr>
        <p:spPr>
          <a:xfrm>
            <a:off x="6434843" y="3269200"/>
            <a:ext cx="1841400" cy="36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8" name="Google Shape;178;p63"/>
          <p:cNvSpPr txBox="1"/>
          <p:nvPr>
            <p:ph idx="5" type="subTitle"/>
          </p:nvPr>
        </p:nvSpPr>
        <p:spPr>
          <a:xfrm>
            <a:off x="6434843" y="3500976"/>
            <a:ext cx="1841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9" name="Google Shape;179;p63"/>
          <p:cNvSpPr txBox="1"/>
          <p:nvPr>
            <p:ph idx="6" type="title"/>
          </p:nvPr>
        </p:nvSpPr>
        <p:spPr>
          <a:xfrm>
            <a:off x="1316850" y="1989375"/>
            <a:ext cx="943200" cy="51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000">
                <a:solidFill>
                  <a:schemeClr val="accen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80" name="Google Shape;180;p63"/>
          <p:cNvSpPr txBox="1"/>
          <p:nvPr>
            <p:ph idx="7" type="title"/>
          </p:nvPr>
        </p:nvSpPr>
        <p:spPr>
          <a:xfrm>
            <a:off x="4100400" y="1989375"/>
            <a:ext cx="943200" cy="51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000">
                <a:solidFill>
                  <a:schemeClr val="accent1"/>
                </a:solidFill>
              </a:defRPr>
            </a:lvl1pPr>
            <a:lvl2pPr lvl="1" algn="ctr">
              <a:lnSpc>
                <a:spcPct val="100000"/>
              </a:lnSpc>
              <a:spcBef>
                <a:spcPts val="0"/>
              </a:spcBef>
              <a:spcAft>
                <a:spcPts val="0"/>
              </a:spcAft>
              <a:buClr>
                <a:schemeClr val="accent2"/>
              </a:buClr>
              <a:buSzPts val="4800"/>
              <a:buNone/>
              <a:defRPr sz="4800">
                <a:solidFill>
                  <a:schemeClr val="accent2"/>
                </a:solidFill>
              </a:defRPr>
            </a:lvl2pPr>
            <a:lvl3pPr lvl="2" algn="ctr">
              <a:lnSpc>
                <a:spcPct val="100000"/>
              </a:lnSpc>
              <a:spcBef>
                <a:spcPts val="0"/>
              </a:spcBef>
              <a:spcAft>
                <a:spcPts val="0"/>
              </a:spcAft>
              <a:buClr>
                <a:schemeClr val="accent2"/>
              </a:buClr>
              <a:buSzPts val="4800"/>
              <a:buNone/>
              <a:defRPr sz="4800">
                <a:solidFill>
                  <a:schemeClr val="accent2"/>
                </a:solidFill>
              </a:defRPr>
            </a:lvl3pPr>
            <a:lvl4pPr lvl="3" algn="ctr">
              <a:lnSpc>
                <a:spcPct val="100000"/>
              </a:lnSpc>
              <a:spcBef>
                <a:spcPts val="0"/>
              </a:spcBef>
              <a:spcAft>
                <a:spcPts val="0"/>
              </a:spcAft>
              <a:buClr>
                <a:schemeClr val="accent2"/>
              </a:buClr>
              <a:buSzPts val="4800"/>
              <a:buNone/>
              <a:defRPr sz="4800">
                <a:solidFill>
                  <a:schemeClr val="accent2"/>
                </a:solidFill>
              </a:defRPr>
            </a:lvl4pPr>
            <a:lvl5pPr lvl="4" algn="ctr">
              <a:lnSpc>
                <a:spcPct val="100000"/>
              </a:lnSpc>
              <a:spcBef>
                <a:spcPts val="0"/>
              </a:spcBef>
              <a:spcAft>
                <a:spcPts val="0"/>
              </a:spcAft>
              <a:buClr>
                <a:schemeClr val="accent2"/>
              </a:buClr>
              <a:buSzPts val="4800"/>
              <a:buNone/>
              <a:defRPr sz="4800">
                <a:solidFill>
                  <a:schemeClr val="accent2"/>
                </a:solidFill>
              </a:defRPr>
            </a:lvl5pPr>
            <a:lvl6pPr lvl="5" algn="ctr">
              <a:lnSpc>
                <a:spcPct val="100000"/>
              </a:lnSpc>
              <a:spcBef>
                <a:spcPts val="0"/>
              </a:spcBef>
              <a:spcAft>
                <a:spcPts val="0"/>
              </a:spcAft>
              <a:buClr>
                <a:schemeClr val="accent2"/>
              </a:buClr>
              <a:buSzPts val="4800"/>
              <a:buNone/>
              <a:defRPr sz="4800">
                <a:solidFill>
                  <a:schemeClr val="accent2"/>
                </a:solidFill>
              </a:defRPr>
            </a:lvl6pPr>
            <a:lvl7pPr lvl="6" algn="ctr">
              <a:lnSpc>
                <a:spcPct val="100000"/>
              </a:lnSpc>
              <a:spcBef>
                <a:spcPts val="0"/>
              </a:spcBef>
              <a:spcAft>
                <a:spcPts val="0"/>
              </a:spcAft>
              <a:buClr>
                <a:schemeClr val="accent2"/>
              </a:buClr>
              <a:buSzPts val="4800"/>
              <a:buNone/>
              <a:defRPr sz="4800">
                <a:solidFill>
                  <a:schemeClr val="accent2"/>
                </a:solidFill>
              </a:defRPr>
            </a:lvl7pPr>
            <a:lvl8pPr lvl="7" algn="ctr">
              <a:lnSpc>
                <a:spcPct val="100000"/>
              </a:lnSpc>
              <a:spcBef>
                <a:spcPts val="0"/>
              </a:spcBef>
              <a:spcAft>
                <a:spcPts val="0"/>
              </a:spcAft>
              <a:buClr>
                <a:schemeClr val="accent2"/>
              </a:buClr>
              <a:buSzPts val="4800"/>
              <a:buNone/>
              <a:defRPr sz="4800">
                <a:solidFill>
                  <a:schemeClr val="accent2"/>
                </a:solidFill>
              </a:defRPr>
            </a:lvl8pPr>
            <a:lvl9pPr lvl="8" algn="ctr">
              <a:lnSpc>
                <a:spcPct val="100000"/>
              </a:lnSpc>
              <a:spcBef>
                <a:spcPts val="0"/>
              </a:spcBef>
              <a:spcAft>
                <a:spcPts val="0"/>
              </a:spcAft>
              <a:buClr>
                <a:schemeClr val="accent2"/>
              </a:buClr>
              <a:buSzPts val="4800"/>
              <a:buNone/>
              <a:defRPr sz="4800">
                <a:solidFill>
                  <a:schemeClr val="accent2"/>
                </a:solidFill>
              </a:defRPr>
            </a:lvl9pPr>
          </a:lstStyle>
          <a:p/>
        </p:txBody>
      </p:sp>
      <p:sp>
        <p:nvSpPr>
          <p:cNvPr id="181" name="Google Shape;181;p63"/>
          <p:cNvSpPr txBox="1"/>
          <p:nvPr>
            <p:ph idx="8" type="title"/>
          </p:nvPr>
        </p:nvSpPr>
        <p:spPr>
          <a:xfrm>
            <a:off x="6883943" y="1989375"/>
            <a:ext cx="943200" cy="51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000">
                <a:solidFill>
                  <a:schemeClr val="accent1"/>
                </a:solidFill>
              </a:defRPr>
            </a:lvl1pPr>
            <a:lvl2pPr lvl="1" algn="ctr">
              <a:lnSpc>
                <a:spcPct val="100000"/>
              </a:lnSpc>
              <a:spcBef>
                <a:spcPts val="0"/>
              </a:spcBef>
              <a:spcAft>
                <a:spcPts val="0"/>
              </a:spcAft>
              <a:buClr>
                <a:schemeClr val="accent2"/>
              </a:buClr>
              <a:buSzPts val="4800"/>
              <a:buNone/>
              <a:defRPr sz="4800">
                <a:solidFill>
                  <a:schemeClr val="accent2"/>
                </a:solidFill>
              </a:defRPr>
            </a:lvl2pPr>
            <a:lvl3pPr lvl="2" algn="ctr">
              <a:lnSpc>
                <a:spcPct val="100000"/>
              </a:lnSpc>
              <a:spcBef>
                <a:spcPts val="0"/>
              </a:spcBef>
              <a:spcAft>
                <a:spcPts val="0"/>
              </a:spcAft>
              <a:buClr>
                <a:schemeClr val="accent2"/>
              </a:buClr>
              <a:buSzPts val="4800"/>
              <a:buNone/>
              <a:defRPr sz="4800">
                <a:solidFill>
                  <a:schemeClr val="accent2"/>
                </a:solidFill>
              </a:defRPr>
            </a:lvl3pPr>
            <a:lvl4pPr lvl="3" algn="ctr">
              <a:lnSpc>
                <a:spcPct val="100000"/>
              </a:lnSpc>
              <a:spcBef>
                <a:spcPts val="0"/>
              </a:spcBef>
              <a:spcAft>
                <a:spcPts val="0"/>
              </a:spcAft>
              <a:buClr>
                <a:schemeClr val="accent2"/>
              </a:buClr>
              <a:buSzPts val="4800"/>
              <a:buNone/>
              <a:defRPr sz="4800">
                <a:solidFill>
                  <a:schemeClr val="accent2"/>
                </a:solidFill>
              </a:defRPr>
            </a:lvl4pPr>
            <a:lvl5pPr lvl="4" algn="ctr">
              <a:lnSpc>
                <a:spcPct val="100000"/>
              </a:lnSpc>
              <a:spcBef>
                <a:spcPts val="0"/>
              </a:spcBef>
              <a:spcAft>
                <a:spcPts val="0"/>
              </a:spcAft>
              <a:buClr>
                <a:schemeClr val="accent2"/>
              </a:buClr>
              <a:buSzPts val="4800"/>
              <a:buNone/>
              <a:defRPr sz="4800">
                <a:solidFill>
                  <a:schemeClr val="accent2"/>
                </a:solidFill>
              </a:defRPr>
            </a:lvl5pPr>
            <a:lvl6pPr lvl="5" algn="ctr">
              <a:lnSpc>
                <a:spcPct val="100000"/>
              </a:lnSpc>
              <a:spcBef>
                <a:spcPts val="0"/>
              </a:spcBef>
              <a:spcAft>
                <a:spcPts val="0"/>
              </a:spcAft>
              <a:buClr>
                <a:schemeClr val="accent2"/>
              </a:buClr>
              <a:buSzPts val="4800"/>
              <a:buNone/>
              <a:defRPr sz="4800">
                <a:solidFill>
                  <a:schemeClr val="accent2"/>
                </a:solidFill>
              </a:defRPr>
            </a:lvl6pPr>
            <a:lvl7pPr lvl="6" algn="ctr">
              <a:lnSpc>
                <a:spcPct val="100000"/>
              </a:lnSpc>
              <a:spcBef>
                <a:spcPts val="0"/>
              </a:spcBef>
              <a:spcAft>
                <a:spcPts val="0"/>
              </a:spcAft>
              <a:buClr>
                <a:schemeClr val="accent2"/>
              </a:buClr>
              <a:buSzPts val="4800"/>
              <a:buNone/>
              <a:defRPr sz="4800">
                <a:solidFill>
                  <a:schemeClr val="accent2"/>
                </a:solidFill>
              </a:defRPr>
            </a:lvl7pPr>
            <a:lvl8pPr lvl="7" algn="ctr">
              <a:lnSpc>
                <a:spcPct val="100000"/>
              </a:lnSpc>
              <a:spcBef>
                <a:spcPts val="0"/>
              </a:spcBef>
              <a:spcAft>
                <a:spcPts val="0"/>
              </a:spcAft>
              <a:buClr>
                <a:schemeClr val="accent2"/>
              </a:buClr>
              <a:buSzPts val="4800"/>
              <a:buNone/>
              <a:defRPr sz="4800">
                <a:solidFill>
                  <a:schemeClr val="accent2"/>
                </a:solidFill>
              </a:defRPr>
            </a:lvl8pPr>
            <a:lvl9pPr lvl="8" algn="ctr">
              <a:lnSpc>
                <a:spcPct val="100000"/>
              </a:lnSpc>
              <a:spcBef>
                <a:spcPts val="0"/>
              </a:spcBef>
              <a:spcAft>
                <a:spcPts val="0"/>
              </a:spcAft>
              <a:buClr>
                <a:schemeClr val="accent2"/>
              </a:buClr>
              <a:buSzPts val="4800"/>
              <a:buNone/>
              <a:defRPr sz="4800">
                <a:solidFill>
                  <a:schemeClr val="accent2"/>
                </a:solidFill>
              </a:defRPr>
            </a:lvl9pPr>
          </a:lstStyle>
          <a:p/>
        </p:txBody>
      </p:sp>
      <p:sp>
        <p:nvSpPr>
          <p:cNvPr id="182" name="Google Shape;182;p63"/>
          <p:cNvSpPr txBox="1"/>
          <p:nvPr>
            <p:ph idx="9"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83" name="Google Shape;183;p63"/>
          <p:cNvPicPr preferRelativeResize="0"/>
          <p:nvPr/>
        </p:nvPicPr>
        <p:blipFill rotWithShape="1">
          <a:blip r:embed="rId3">
            <a:alphaModFix amt="75000"/>
          </a:blip>
          <a:srcRect b="0" l="23312" r="0" t="17389"/>
          <a:stretch/>
        </p:blipFill>
        <p:spPr>
          <a:xfrm rot="5400000">
            <a:off x="5724725" y="522874"/>
            <a:ext cx="4342200" cy="2896400"/>
          </a:xfrm>
          <a:prstGeom prst="rect">
            <a:avLst/>
          </a:prstGeom>
          <a:noFill/>
          <a:ln>
            <a:noFill/>
          </a:ln>
        </p:spPr>
      </p:pic>
      <p:pic>
        <p:nvPicPr>
          <p:cNvPr id="184" name="Google Shape;184;p63"/>
          <p:cNvPicPr preferRelativeResize="0"/>
          <p:nvPr/>
        </p:nvPicPr>
        <p:blipFill rotWithShape="1">
          <a:blip r:embed="rId3">
            <a:alphaModFix amt="75000"/>
          </a:blip>
          <a:srcRect b="0" l="21488" r="0" t="20407"/>
          <a:stretch/>
        </p:blipFill>
        <p:spPr>
          <a:xfrm rot="-5399996">
            <a:off x="-852549" y="1514479"/>
            <a:ext cx="4529198" cy="2843144"/>
          </a:xfrm>
          <a:prstGeom prst="rect">
            <a:avLst/>
          </a:prstGeom>
          <a:noFill/>
          <a:ln>
            <a:noFill/>
          </a:ln>
        </p:spPr>
      </p:pic>
      <p:sp>
        <p:nvSpPr>
          <p:cNvPr id="185" name="Google Shape;185;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 name="Shape 186"/>
        <p:cNvGrpSpPr/>
        <p:nvPr/>
      </p:nvGrpSpPr>
      <p:grpSpPr>
        <a:xfrm>
          <a:off x="0" y="0"/>
          <a:ext cx="0" cy="0"/>
          <a:chOff x="0" y="0"/>
          <a:chExt cx="0" cy="0"/>
        </a:xfrm>
      </p:grpSpPr>
      <p:pic>
        <p:nvPicPr>
          <p:cNvPr id="187" name="Google Shape;187;p6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88" name="Google Shape;188;p64"/>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4"/>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4"/>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4"/>
          <p:cNvSpPr txBox="1"/>
          <p:nvPr>
            <p:ph type="title"/>
          </p:nvPr>
        </p:nvSpPr>
        <p:spPr>
          <a:xfrm>
            <a:off x="970400" y="1168075"/>
            <a:ext cx="3133800" cy="181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2" name="Google Shape;192;p64"/>
          <p:cNvSpPr txBox="1"/>
          <p:nvPr>
            <p:ph idx="1" type="subTitle"/>
          </p:nvPr>
        </p:nvSpPr>
        <p:spPr>
          <a:xfrm>
            <a:off x="970400" y="3167250"/>
            <a:ext cx="3133800" cy="84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93" name="Google Shape;193;p64"/>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
        <p:nvSpPr>
          <p:cNvPr id="194" name="Google Shape;194;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195" name="Shape 195"/>
        <p:cNvGrpSpPr/>
        <p:nvPr/>
      </p:nvGrpSpPr>
      <p:grpSpPr>
        <a:xfrm>
          <a:off x="0" y="0"/>
          <a:ext cx="0" cy="0"/>
          <a:chOff x="0" y="0"/>
          <a:chExt cx="0" cy="0"/>
        </a:xfrm>
      </p:grpSpPr>
      <p:pic>
        <p:nvPicPr>
          <p:cNvPr id="196" name="Google Shape;196;p6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97" name="Google Shape;197;p65"/>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5"/>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5"/>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5"/>
          <p:cNvSpPr txBox="1"/>
          <p:nvPr>
            <p:ph type="title"/>
          </p:nvPr>
        </p:nvSpPr>
        <p:spPr>
          <a:xfrm>
            <a:off x="721575" y="54077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01" name="Google Shape;201;p65"/>
          <p:cNvPicPr preferRelativeResize="0"/>
          <p:nvPr/>
        </p:nvPicPr>
        <p:blipFill rotWithShape="1">
          <a:blip r:embed="rId3">
            <a:alphaModFix amt="75000"/>
          </a:blip>
          <a:srcRect b="0" l="26204" r="0" t="0"/>
          <a:stretch/>
        </p:blipFill>
        <p:spPr>
          <a:xfrm rot="-5400000">
            <a:off x="-785911" y="1937192"/>
            <a:ext cx="3611223" cy="3030000"/>
          </a:xfrm>
          <a:prstGeom prst="rect">
            <a:avLst/>
          </a:prstGeom>
          <a:noFill/>
          <a:ln>
            <a:noFill/>
          </a:ln>
        </p:spPr>
      </p:pic>
      <p:pic>
        <p:nvPicPr>
          <p:cNvPr id="202" name="Google Shape;202;p65"/>
          <p:cNvPicPr preferRelativeResize="0"/>
          <p:nvPr/>
        </p:nvPicPr>
        <p:blipFill rotWithShape="1">
          <a:blip r:embed="rId3">
            <a:alphaModFix amt="75000"/>
          </a:blip>
          <a:srcRect b="0" l="26335" r="0" t="537"/>
          <a:stretch/>
        </p:blipFill>
        <p:spPr>
          <a:xfrm rot="5400005">
            <a:off x="6372987" y="109689"/>
            <a:ext cx="3429100" cy="2866821"/>
          </a:xfrm>
          <a:prstGeom prst="rect">
            <a:avLst/>
          </a:prstGeom>
          <a:noFill/>
          <a:ln>
            <a:noFill/>
          </a:ln>
        </p:spPr>
      </p:pic>
      <p:sp>
        <p:nvSpPr>
          <p:cNvPr id="203" name="Google Shape;20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4" name="Shape 204"/>
        <p:cNvGrpSpPr/>
        <p:nvPr/>
      </p:nvGrpSpPr>
      <p:grpSpPr>
        <a:xfrm>
          <a:off x="0" y="0"/>
          <a:ext cx="0" cy="0"/>
          <a:chOff x="0" y="0"/>
          <a:chExt cx="0" cy="0"/>
        </a:xfrm>
      </p:grpSpPr>
      <p:pic>
        <p:nvPicPr>
          <p:cNvPr id="205" name="Google Shape;205;p66"/>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206" name="Google Shape;206;p66"/>
          <p:cNvPicPr preferRelativeResize="0"/>
          <p:nvPr/>
        </p:nvPicPr>
        <p:blipFill rotWithShape="1">
          <a:blip r:embed="rId2">
            <a:alphaModFix amt="75000"/>
          </a:blip>
          <a:srcRect b="0" l="16618" r="0" t="14667"/>
          <a:stretch/>
        </p:blipFill>
        <p:spPr>
          <a:xfrm rot="4">
            <a:off x="-57150" y="-190497"/>
            <a:ext cx="4810127" cy="3047996"/>
          </a:xfrm>
          <a:prstGeom prst="rect">
            <a:avLst/>
          </a:prstGeom>
          <a:noFill/>
          <a:ln>
            <a:noFill/>
          </a:ln>
        </p:spPr>
      </p:pic>
      <p:pic>
        <p:nvPicPr>
          <p:cNvPr id="207" name="Google Shape;207;p66"/>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208" name="Google Shape;208;p66"/>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6"/>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6"/>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6"/>
          <p:cNvSpPr txBox="1"/>
          <p:nvPr>
            <p:ph type="title"/>
          </p:nvPr>
        </p:nvSpPr>
        <p:spPr>
          <a:xfrm>
            <a:off x="720000" y="540000"/>
            <a:ext cx="7704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2" name="Google Shape;212;p66"/>
          <p:cNvSpPr txBox="1"/>
          <p:nvPr>
            <p:ph idx="1" type="subTitle"/>
          </p:nvPr>
        </p:nvSpPr>
        <p:spPr>
          <a:xfrm>
            <a:off x="1605775" y="3703499"/>
            <a:ext cx="2846700" cy="78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3" name="Google Shape;213;p66"/>
          <p:cNvSpPr txBox="1"/>
          <p:nvPr>
            <p:ph idx="2" type="subTitle"/>
          </p:nvPr>
        </p:nvSpPr>
        <p:spPr>
          <a:xfrm>
            <a:off x="4688050" y="3703499"/>
            <a:ext cx="2846700" cy="78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4" name="Google Shape;214;p66"/>
          <p:cNvSpPr txBox="1"/>
          <p:nvPr>
            <p:ph idx="3" type="subTitle"/>
          </p:nvPr>
        </p:nvSpPr>
        <p:spPr>
          <a:xfrm>
            <a:off x="1605779" y="3328943"/>
            <a:ext cx="28467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15" name="Google Shape;215;p66"/>
          <p:cNvSpPr txBox="1"/>
          <p:nvPr>
            <p:ph idx="4" type="subTitle"/>
          </p:nvPr>
        </p:nvSpPr>
        <p:spPr>
          <a:xfrm>
            <a:off x="4688055" y="3328943"/>
            <a:ext cx="28467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16" name="Google Shape;21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17" name="Shape 217"/>
        <p:cNvGrpSpPr/>
        <p:nvPr/>
      </p:nvGrpSpPr>
      <p:grpSpPr>
        <a:xfrm>
          <a:off x="0" y="0"/>
          <a:ext cx="0" cy="0"/>
          <a:chOff x="0" y="0"/>
          <a:chExt cx="0" cy="0"/>
        </a:xfrm>
      </p:grpSpPr>
      <p:pic>
        <p:nvPicPr>
          <p:cNvPr id="218" name="Google Shape;218;p6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19" name="Google Shape;219;p67"/>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7"/>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7"/>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7"/>
          <p:cNvSpPr txBox="1"/>
          <p:nvPr>
            <p:ph type="title"/>
          </p:nvPr>
        </p:nvSpPr>
        <p:spPr>
          <a:xfrm>
            <a:off x="720000" y="1748246"/>
            <a:ext cx="2423100" cy="42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23" name="Google Shape;223;p67"/>
          <p:cNvSpPr txBox="1"/>
          <p:nvPr>
            <p:ph idx="1" type="subTitle"/>
          </p:nvPr>
        </p:nvSpPr>
        <p:spPr>
          <a:xfrm>
            <a:off x="720204" y="2019748"/>
            <a:ext cx="24231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4" name="Google Shape;224;p67"/>
          <p:cNvSpPr txBox="1"/>
          <p:nvPr>
            <p:ph idx="2" type="title"/>
          </p:nvPr>
        </p:nvSpPr>
        <p:spPr>
          <a:xfrm>
            <a:off x="3368276" y="1748246"/>
            <a:ext cx="2423100" cy="42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25" name="Google Shape;225;p67"/>
          <p:cNvSpPr txBox="1"/>
          <p:nvPr>
            <p:ph idx="3" type="subTitle"/>
          </p:nvPr>
        </p:nvSpPr>
        <p:spPr>
          <a:xfrm>
            <a:off x="3368275" y="2019748"/>
            <a:ext cx="24231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6" name="Google Shape;226;p67"/>
          <p:cNvSpPr txBox="1"/>
          <p:nvPr>
            <p:ph idx="4" type="title"/>
          </p:nvPr>
        </p:nvSpPr>
        <p:spPr>
          <a:xfrm>
            <a:off x="720204" y="3237376"/>
            <a:ext cx="2423100" cy="42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27" name="Google Shape;227;p67"/>
          <p:cNvSpPr txBox="1"/>
          <p:nvPr>
            <p:ph idx="5" type="subTitle"/>
          </p:nvPr>
        </p:nvSpPr>
        <p:spPr>
          <a:xfrm>
            <a:off x="720204" y="3509446"/>
            <a:ext cx="24231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8" name="Google Shape;228;p67"/>
          <p:cNvSpPr txBox="1"/>
          <p:nvPr>
            <p:ph idx="6" type="title"/>
          </p:nvPr>
        </p:nvSpPr>
        <p:spPr>
          <a:xfrm>
            <a:off x="3368276" y="3237376"/>
            <a:ext cx="2423100" cy="42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29" name="Google Shape;229;p67"/>
          <p:cNvSpPr txBox="1"/>
          <p:nvPr>
            <p:ph idx="7" type="subTitle"/>
          </p:nvPr>
        </p:nvSpPr>
        <p:spPr>
          <a:xfrm>
            <a:off x="3368275" y="3509446"/>
            <a:ext cx="24231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0" name="Google Shape;230;p67"/>
          <p:cNvSpPr txBox="1"/>
          <p:nvPr>
            <p:ph idx="8" type="title"/>
          </p:nvPr>
        </p:nvSpPr>
        <p:spPr>
          <a:xfrm>
            <a:off x="6000876" y="1748246"/>
            <a:ext cx="2423100" cy="426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31" name="Google Shape;231;p67"/>
          <p:cNvSpPr txBox="1"/>
          <p:nvPr>
            <p:ph idx="9" type="subTitle"/>
          </p:nvPr>
        </p:nvSpPr>
        <p:spPr>
          <a:xfrm>
            <a:off x="6000875" y="2019748"/>
            <a:ext cx="24231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2" name="Google Shape;232;p67"/>
          <p:cNvSpPr txBox="1"/>
          <p:nvPr>
            <p:ph idx="13" type="title"/>
          </p:nvPr>
        </p:nvSpPr>
        <p:spPr>
          <a:xfrm>
            <a:off x="6000876" y="3237376"/>
            <a:ext cx="2423100" cy="426900"/>
          </a:xfrm>
          <a:prstGeom prst="rect">
            <a:avLst/>
          </a:prstGeom>
          <a:noFill/>
          <a:ln>
            <a:noFill/>
          </a:ln>
        </p:spPr>
        <p:txBody>
          <a:bodyPr anchorCtr="0" anchor="b" bIns="91425" lIns="91425" spcFirstLastPara="1" rIns="91425" wrap="square" tIns="91425">
            <a:noAutofit/>
          </a:bodyPr>
          <a:lstStyle>
            <a:lvl1pPr lvl="0" algn="ctr">
              <a:lnSpc>
                <a:spcPct val="132352"/>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33" name="Google Shape;233;p67"/>
          <p:cNvSpPr txBox="1"/>
          <p:nvPr>
            <p:ph idx="14" type="subTitle"/>
          </p:nvPr>
        </p:nvSpPr>
        <p:spPr>
          <a:xfrm>
            <a:off x="6000875" y="3509446"/>
            <a:ext cx="24231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4" name="Google Shape;234;p67"/>
          <p:cNvSpPr txBox="1"/>
          <p:nvPr>
            <p:ph idx="15"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35" name="Google Shape;235;p67"/>
          <p:cNvPicPr preferRelativeResize="0"/>
          <p:nvPr/>
        </p:nvPicPr>
        <p:blipFill rotWithShape="1">
          <a:blip r:embed="rId3">
            <a:alphaModFix amt="75000"/>
          </a:blip>
          <a:srcRect b="0" l="23147" r="0" t="15754"/>
          <a:stretch/>
        </p:blipFill>
        <p:spPr>
          <a:xfrm rot="5400000">
            <a:off x="5748539" y="489536"/>
            <a:ext cx="4351724" cy="2953549"/>
          </a:xfrm>
          <a:prstGeom prst="rect">
            <a:avLst/>
          </a:prstGeom>
          <a:noFill/>
          <a:ln>
            <a:noFill/>
          </a:ln>
        </p:spPr>
      </p:pic>
      <p:pic>
        <p:nvPicPr>
          <p:cNvPr id="236" name="Google Shape;236;p67"/>
          <p:cNvPicPr preferRelativeResize="0"/>
          <p:nvPr/>
        </p:nvPicPr>
        <p:blipFill rotWithShape="1">
          <a:blip r:embed="rId3">
            <a:alphaModFix amt="75000"/>
          </a:blip>
          <a:srcRect b="0" l="19672" r="0" t="17471"/>
          <a:stretch/>
        </p:blipFill>
        <p:spPr>
          <a:xfrm rot="-5399996">
            <a:off x="-957325" y="1514479"/>
            <a:ext cx="4633974" cy="2947919"/>
          </a:xfrm>
          <a:prstGeom prst="rect">
            <a:avLst/>
          </a:prstGeom>
          <a:noFill/>
          <a:ln>
            <a:noFill/>
          </a:ln>
        </p:spPr>
      </p:pic>
      <p:sp>
        <p:nvSpPr>
          <p:cNvPr id="237" name="Google Shape;237;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8" name="Shape 238"/>
        <p:cNvGrpSpPr/>
        <p:nvPr/>
      </p:nvGrpSpPr>
      <p:grpSpPr>
        <a:xfrm>
          <a:off x="0" y="0"/>
          <a:ext cx="0" cy="0"/>
          <a:chOff x="0" y="0"/>
          <a:chExt cx="0" cy="0"/>
        </a:xfrm>
      </p:grpSpPr>
      <p:pic>
        <p:nvPicPr>
          <p:cNvPr id="239" name="Google Shape;239;p6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0" name="Google Shape;240;p68"/>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8"/>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8"/>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8"/>
          <p:cNvSpPr txBox="1"/>
          <p:nvPr>
            <p:ph type="title"/>
          </p:nvPr>
        </p:nvSpPr>
        <p:spPr>
          <a:xfrm>
            <a:off x="4381506" y="887025"/>
            <a:ext cx="4038600" cy="95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4" name="Google Shape;244;p68"/>
          <p:cNvSpPr txBox="1"/>
          <p:nvPr>
            <p:ph idx="1" type="body"/>
          </p:nvPr>
        </p:nvSpPr>
        <p:spPr>
          <a:xfrm>
            <a:off x="4381500" y="1843575"/>
            <a:ext cx="4038600" cy="243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a:lvl1pPr>
            <a:lvl2pPr indent="-317500" lvl="1" marL="914400" algn="l">
              <a:lnSpc>
                <a:spcPct val="100000"/>
              </a:lnSpc>
              <a:spcBef>
                <a:spcPts val="0"/>
              </a:spcBef>
              <a:spcAft>
                <a:spcPts val="0"/>
              </a:spcAft>
              <a:buSzPts val="1400"/>
              <a:buChar char="○"/>
              <a:defRPr/>
            </a:lvl2pPr>
            <a:lvl3pPr indent="-311150" lvl="2" marL="1371600" algn="l">
              <a:lnSpc>
                <a:spcPct val="100000"/>
              </a:lnSpc>
              <a:spcBef>
                <a:spcPts val="0"/>
              </a:spcBef>
              <a:spcAft>
                <a:spcPts val="0"/>
              </a:spcAft>
              <a:buSzPts val="1300"/>
              <a:buChar char="■"/>
              <a:defRPr sz="1300"/>
            </a:lvl3pPr>
            <a:lvl4pPr indent="-311150" lvl="3" marL="1828800" algn="l">
              <a:lnSpc>
                <a:spcPct val="100000"/>
              </a:lnSpc>
              <a:spcBef>
                <a:spcPts val="0"/>
              </a:spcBef>
              <a:spcAft>
                <a:spcPts val="0"/>
              </a:spcAft>
              <a:buSzPts val="1300"/>
              <a:buChar char="●"/>
              <a:defRPr sz="1300"/>
            </a:lvl4pPr>
            <a:lvl5pPr indent="-311150" lvl="4" marL="2286000" algn="l">
              <a:lnSpc>
                <a:spcPct val="100000"/>
              </a:lnSpc>
              <a:spcBef>
                <a:spcPts val="0"/>
              </a:spcBef>
              <a:spcAft>
                <a:spcPts val="0"/>
              </a:spcAft>
              <a:buSzPts val="1300"/>
              <a:buChar char="○"/>
              <a:defRPr sz="1300"/>
            </a:lvl5pPr>
            <a:lvl6pPr indent="-311150" lvl="5" marL="2743200" algn="l">
              <a:lnSpc>
                <a:spcPct val="100000"/>
              </a:lnSpc>
              <a:spcBef>
                <a:spcPts val="0"/>
              </a:spcBef>
              <a:spcAft>
                <a:spcPts val="0"/>
              </a:spcAft>
              <a:buSzPts val="1300"/>
              <a:buChar char="■"/>
              <a:defRPr sz="1300"/>
            </a:lvl6pPr>
            <a:lvl7pPr indent="-311150" lvl="6" marL="3200400" algn="l">
              <a:lnSpc>
                <a:spcPct val="100000"/>
              </a:lnSpc>
              <a:spcBef>
                <a:spcPts val="0"/>
              </a:spcBef>
              <a:spcAft>
                <a:spcPts val="0"/>
              </a:spcAft>
              <a:buSzPts val="1300"/>
              <a:buChar char="●"/>
              <a:defRPr sz="1300"/>
            </a:lvl7pPr>
            <a:lvl8pPr indent="-311150" lvl="7" marL="3657600" algn="l">
              <a:lnSpc>
                <a:spcPct val="100000"/>
              </a:lnSpc>
              <a:spcBef>
                <a:spcPts val="0"/>
              </a:spcBef>
              <a:spcAft>
                <a:spcPts val="0"/>
              </a:spcAft>
              <a:buSzPts val="1300"/>
              <a:buChar char="○"/>
              <a:defRPr sz="1300"/>
            </a:lvl8pPr>
            <a:lvl9pPr indent="-311150" lvl="8" marL="4114800" algn="l">
              <a:lnSpc>
                <a:spcPct val="100000"/>
              </a:lnSpc>
              <a:spcBef>
                <a:spcPts val="0"/>
              </a:spcBef>
              <a:spcAft>
                <a:spcPts val="0"/>
              </a:spcAft>
              <a:buSzPts val="1300"/>
              <a:buChar char="■"/>
              <a:defRPr sz="1300"/>
            </a:lvl9pPr>
          </a:lstStyle>
          <a:p/>
        </p:txBody>
      </p:sp>
      <p:pic>
        <p:nvPicPr>
          <p:cNvPr id="245" name="Google Shape;245;p68"/>
          <p:cNvPicPr preferRelativeResize="0"/>
          <p:nvPr/>
        </p:nvPicPr>
        <p:blipFill rotWithShape="1">
          <a:blip r:embed="rId3">
            <a:alphaModFix amt="75000"/>
          </a:blip>
          <a:srcRect b="0" l="24155" r="0" t="16302"/>
          <a:stretch/>
        </p:blipFill>
        <p:spPr>
          <a:xfrm rot="5400000">
            <a:off x="5767588" y="527636"/>
            <a:ext cx="4294574" cy="2934501"/>
          </a:xfrm>
          <a:prstGeom prst="rect">
            <a:avLst/>
          </a:prstGeom>
          <a:noFill/>
          <a:ln>
            <a:noFill/>
          </a:ln>
        </p:spPr>
      </p:pic>
      <p:sp>
        <p:nvSpPr>
          <p:cNvPr id="246" name="Google Shape;246;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pic>
        <p:nvPicPr>
          <p:cNvPr id="19" name="Google Shape;19;p5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0" name="Google Shape;20;p51"/>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1"/>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1"/>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1"/>
          <p:cNvSpPr txBox="1"/>
          <p:nvPr>
            <p:ph idx="1" type="body"/>
          </p:nvPr>
        </p:nvSpPr>
        <p:spPr>
          <a:xfrm>
            <a:off x="720000" y="1168463"/>
            <a:ext cx="7704000" cy="572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sz="1200"/>
            </a:lvl1pPr>
            <a:lvl2pPr indent="-317500" lvl="1" marL="914400" algn="l">
              <a:lnSpc>
                <a:spcPct val="100000"/>
              </a:lnSpc>
              <a:spcBef>
                <a:spcPts val="0"/>
              </a:spcBef>
              <a:spcAft>
                <a:spcPts val="0"/>
              </a:spcAft>
              <a:buSzPts val="1400"/>
              <a:buAutoNum type="alphaLcPeriod"/>
              <a:defRPr/>
            </a:lvl2pPr>
            <a:lvl3pPr indent="-317500" lvl="2" marL="1371600" algn="l">
              <a:lnSpc>
                <a:spcPct val="100000"/>
              </a:lnSpc>
              <a:spcBef>
                <a:spcPts val="0"/>
              </a:spcBef>
              <a:spcAft>
                <a:spcPts val="0"/>
              </a:spcAft>
              <a:buSzPts val="1400"/>
              <a:buAutoNum type="romanLcPeriod"/>
              <a:defRPr/>
            </a:lvl3pPr>
            <a:lvl4pPr indent="-317500" lvl="3" marL="1828800" algn="l">
              <a:lnSpc>
                <a:spcPct val="100000"/>
              </a:lnSpc>
              <a:spcBef>
                <a:spcPts val="0"/>
              </a:spcBef>
              <a:spcAft>
                <a:spcPts val="0"/>
              </a:spcAft>
              <a:buSzPts val="1400"/>
              <a:buAutoNum type="arabicPeriod"/>
              <a:defRPr/>
            </a:lvl4pPr>
            <a:lvl5pPr indent="-317500" lvl="4" marL="2286000" algn="l">
              <a:lnSpc>
                <a:spcPct val="100000"/>
              </a:lnSpc>
              <a:spcBef>
                <a:spcPts val="0"/>
              </a:spcBef>
              <a:spcAft>
                <a:spcPts val="0"/>
              </a:spcAft>
              <a:buSzPts val="1400"/>
              <a:buAutoNum type="alphaLcPeriod"/>
              <a:defRPr/>
            </a:lvl5pPr>
            <a:lvl6pPr indent="-317500" lvl="5" marL="2743200" algn="l">
              <a:lnSpc>
                <a:spcPct val="100000"/>
              </a:lnSpc>
              <a:spcBef>
                <a:spcPts val="0"/>
              </a:spcBef>
              <a:spcAft>
                <a:spcPts val="0"/>
              </a:spcAft>
              <a:buSzPts val="1400"/>
              <a:buAutoNum type="romanLcPeriod"/>
              <a:defRPr/>
            </a:lvl6pPr>
            <a:lvl7pPr indent="-317500" lvl="6" marL="3200400" algn="l">
              <a:lnSpc>
                <a:spcPct val="100000"/>
              </a:lnSpc>
              <a:spcBef>
                <a:spcPts val="0"/>
              </a:spcBef>
              <a:spcAft>
                <a:spcPts val="0"/>
              </a:spcAft>
              <a:buSzPts val="1400"/>
              <a:buAutoNum type="arabicPeriod"/>
              <a:defRPr/>
            </a:lvl7pPr>
            <a:lvl8pPr indent="-317500" lvl="7" marL="3657600" algn="l">
              <a:lnSpc>
                <a:spcPct val="100000"/>
              </a:lnSpc>
              <a:spcBef>
                <a:spcPts val="0"/>
              </a:spcBef>
              <a:spcAft>
                <a:spcPts val="0"/>
              </a:spcAft>
              <a:buSzPts val="1400"/>
              <a:buAutoNum type="alphaLcPeriod"/>
              <a:defRPr/>
            </a:lvl8pPr>
            <a:lvl9pPr indent="-317500" lvl="8" marL="4114800" algn="l">
              <a:lnSpc>
                <a:spcPct val="100000"/>
              </a:lnSpc>
              <a:spcBef>
                <a:spcPts val="0"/>
              </a:spcBef>
              <a:spcAft>
                <a:spcPts val="0"/>
              </a:spcAft>
              <a:buSzPts val="1400"/>
              <a:buAutoNum type="romanLcPeriod"/>
              <a:defRPr/>
            </a:lvl9pPr>
          </a:lstStyle>
          <a:p/>
        </p:txBody>
      </p:sp>
      <p:pic>
        <p:nvPicPr>
          <p:cNvPr id="24" name="Google Shape;24;p51"/>
          <p:cNvPicPr preferRelativeResize="0"/>
          <p:nvPr/>
        </p:nvPicPr>
        <p:blipFill rotWithShape="1">
          <a:blip r:embed="rId3">
            <a:alphaModFix amt="75000"/>
          </a:blip>
          <a:srcRect b="0" l="0" r="0" t="0"/>
          <a:stretch/>
        </p:blipFill>
        <p:spPr>
          <a:xfrm>
            <a:off x="-825300" y="-371475"/>
            <a:ext cx="4857272" cy="3007325"/>
          </a:xfrm>
          <a:prstGeom prst="rect">
            <a:avLst/>
          </a:prstGeom>
          <a:noFill/>
          <a:ln>
            <a:noFill/>
          </a:ln>
        </p:spPr>
      </p:pic>
      <p:pic>
        <p:nvPicPr>
          <p:cNvPr id="25" name="Google Shape;25;p51"/>
          <p:cNvPicPr preferRelativeResize="0"/>
          <p:nvPr/>
        </p:nvPicPr>
        <p:blipFill rotWithShape="1">
          <a:blip r:embed="rId3">
            <a:alphaModFix amt="75000"/>
          </a:blip>
          <a:srcRect b="0" l="0" r="0" t="0"/>
          <a:stretch/>
        </p:blipFill>
        <p:spPr>
          <a:xfrm rot="10800000">
            <a:off x="5048253" y="2398274"/>
            <a:ext cx="5095572" cy="3154876"/>
          </a:xfrm>
          <a:prstGeom prst="rect">
            <a:avLst/>
          </a:prstGeom>
          <a:noFill/>
          <a:ln>
            <a:noFill/>
          </a:ln>
        </p:spPr>
      </p:pic>
      <p:sp>
        <p:nvSpPr>
          <p:cNvPr id="26" name="Google Shape;26;p51"/>
          <p:cNvSpPr txBox="1"/>
          <p:nvPr>
            <p:ph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247" name="Shape 247"/>
        <p:cNvGrpSpPr/>
        <p:nvPr/>
      </p:nvGrpSpPr>
      <p:grpSpPr>
        <a:xfrm>
          <a:off x="0" y="0"/>
          <a:ext cx="0" cy="0"/>
          <a:chOff x="0" y="0"/>
          <a:chExt cx="0" cy="0"/>
        </a:xfrm>
      </p:grpSpPr>
      <p:pic>
        <p:nvPicPr>
          <p:cNvPr id="248" name="Google Shape;248;p6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9" name="Google Shape;249;p69"/>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9"/>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9"/>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9"/>
          <p:cNvSpPr txBox="1"/>
          <p:nvPr>
            <p:ph type="title"/>
          </p:nvPr>
        </p:nvSpPr>
        <p:spPr>
          <a:xfrm>
            <a:off x="964750" y="1536350"/>
            <a:ext cx="2947500" cy="55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3" name="Google Shape;253;p69"/>
          <p:cNvSpPr txBox="1"/>
          <p:nvPr>
            <p:ph idx="1" type="subTitle"/>
          </p:nvPr>
        </p:nvSpPr>
        <p:spPr>
          <a:xfrm rot="350">
            <a:off x="964550" y="2381675"/>
            <a:ext cx="2947500" cy="140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54" name="Google Shape;254;p69"/>
          <p:cNvPicPr preferRelativeResize="0"/>
          <p:nvPr/>
        </p:nvPicPr>
        <p:blipFill rotWithShape="1">
          <a:blip r:embed="rId3">
            <a:alphaModFix amt="75000"/>
          </a:blip>
          <a:srcRect b="0" l="20571" r="0" t="8874"/>
          <a:stretch/>
        </p:blipFill>
        <p:spPr>
          <a:xfrm rot="10800000">
            <a:off x="4713096" y="1967777"/>
            <a:ext cx="4497577" cy="3194774"/>
          </a:xfrm>
          <a:prstGeom prst="rect">
            <a:avLst/>
          </a:prstGeom>
          <a:noFill/>
          <a:ln>
            <a:noFill/>
          </a:ln>
        </p:spPr>
      </p:pic>
      <p:pic>
        <p:nvPicPr>
          <p:cNvPr id="255" name="Google Shape;255;p69"/>
          <p:cNvPicPr preferRelativeResize="0"/>
          <p:nvPr/>
        </p:nvPicPr>
        <p:blipFill rotWithShape="1">
          <a:blip r:embed="rId3">
            <a:alphaModFix amt="75000"/>
          </a:blip>
          <a:srcRect b="0" l="20886" r="0" t="8231"/>
          <a:stretch/>
        </p:blipFill>
        <p:spPr>
          <a:xfrm rot="4">
            <a:off x="-66675" y="-190497"/>
            <a:ext cx="4563850" cy="3277869"/>
          </a:xfrm>
          <a:prstGeom prst="rect">
            <a:avLst/>
          </a:prstGeom>
          <a:noFill/>
          <a:ln>
            <a:noFill/>
          </a:ln>
        </p:spPr>
      </p:pic>
      <p:sp>
        <p:nvSpPr>
          <p:cNvPr id="256" name="Google Shape;25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57" name="Shape 257"/>
        <p:cNvGrpSpPr/>
        <p:nvPr/>
      </p:nvGrpSpPr>
      <p:grpSpPr>
        <a:xfrm>
          <a:off x="0" y="0"/>
          <a:ext cx="0" cy="0"/>
          <a:chOff x="0" y="0"/>
          <a:chExt cx="0" cy="0"/>
        </a:xfrm>
      </p:grpSpPr>
      <p:pic>
        <p:nvPicPr>
          <p:cNvPr id="258" name="Google Shape;258;p7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59" name="Google Shape;259;p70"/>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0"/>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0"/>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0"/>
          <p:cNvSpPr txBox="1"/>
          <p:nvPr>
            <p:ph type="ctrTitle"/>
          </p:nvPr>
        </p:nvSpPr>
        <p:spPr>
          <a:xfrm>
            <a:off x="2243613" y="573100"/>
            <a:ext cx="4661700" cy="115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7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3" name="Google Shape;263;p70"/>
          <p:cNvSpPr txBox="1"/>
          <p:nvPr>
            <p:ph idx="1" type="subTitle"/>
          </p:nvPr>
        </p:nvSpPr>
        <p:spPr>
          <a:xfrm>
            <a:off x="2243625" y="1723300"/>
            <a:ext cx="4661700" cy="115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64" name="Google Shape;264;p70"/>
          <p:cNvSpPr txBox="1"/>
          <p:nvPr/>
        </p:nvSpPr>
        <p:spPr>
          <a:xfrm>
            <a:off x="2072100" y="4182850"/>
            <a:ext cx="4999800" cy="420600"/>
          </a:xfrm>
          <a:prstGeom prst="rect">
            <a:avLst/>
          </a:prstGeom>
          <a:noFill/>
          <a:ln>
            <a:noFill/>
          </a:ln>
        </p:spPr>
        <p:txBody>
          <a:bodyPr anchorCtr="0" anchor="b" bIns="0" lIns="91425" spcFirstLastPara="1" rIns="0" wrap="square" tIns="0">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lt1"/>
                </a:solidFill>
                <a:latin typeface="Karla"/>
                <a:ea typeface="Karla"/>
                <a:cs typeface="Karla"/>
                <a:sym typeface="Karla"/>
              </a:rPr>
              <a:t>CREDITS: This presentation template was created by </a:t>
            </a:r>
            <a:r>
              <a:rPr b="1" i="0" lang="en" sz="1200" u="none" cap="none" strike="noStrike">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b="0" i="0" lang="en" sz="1200" u="none" cap="none" strike="noStrike">
                <a:solidFill>
                  <a:schemeClr val="lt1"/>
                </a:solidFill>
                <a:latin typeface="Karla"/>
                <a:ea typeface="Karla"/>
                <a:cs typeface="Karla"/>
                <a:sym typeface="Karla"/>
              </a:rPr>
              <a:t>, and includes icons by </a:t>
            </a:r>
            <a:r>
              <a:rPr b="1" i="0" lang="en" sz="1200" u="none" cap="none" strike="noStrike">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b="0" i="0" lang="en" sz="1200" u="none" cap="none" strike="noStrike">
                <a:solidFill>
                  <a:schemeClr val="lt1"/>
                </a:solidFill>
                <a:latin typeface="Karla"/>
                <a:ea typeface="Karla"/>
                <a:cs typeface="Karla"/>
                <a:sym typeface="Karla"/>
              </a:rPr>
              <a:t> and infographics &amp; images by </a:t>
            </a:r>
            <a:r>
              <a:rPr b="1" i="0" lang="en" sz="1200" u="none" cap="none" strike="noStrike">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i="0" sz="1200" u="none" cap="none" strike="noStrike">
              <a:solidFill>
                <a:schemeClr val="lt1"/>
              </a:solidFill>
              <a:latin typeface="Karla"/>
              <a:ea typeface="Karla"/>
              <a:cs typeface="Karla"/>
              <a:sym typeface="Karla"/>
            </a:endParaRPr>
          </a:p>
        </p:txBody>
      </p:sp>
      <p:pic>
        <p:nvPicPr>
          <p:cNvPr id="265" name="Google Shape;265;p70"/>
          <p:cNvPicPr preferRelativeResize="0"/>
          <p:nvPr/>
        </p:nvPicPr>
        <p:blipFill rotWithShape="1">
          <a:blip r:embed="rId6">
            <a:alphaModFix amt="75000"/>
          </a:blip>
          <a:srcRect b="0" l="18320" r="0" t="0"/>
          <a:stretch/>
        </p:blipFill>
        <p:spPr>
          <a:xfrm rot="5400000">
            <a:off x="5077976" y="347474"/>
            <a:ext cx="5076823" cy="3848475"/>
          </a:xfrm>
          <a:prstGeom prst="rect">
            <a:avLst/>
          </a:prstGeom>
          <a:noFill/>
          <a:ln>
            <a:noFill/>
          </a:ln>
        </p:spPr>
      </p:pic>
      <p:pic>
        <p:nvPicPr>
          <p:cNvPr id="266" name="Google Shape;266;p70"/>
          <p:cNvPicPr preferRelativeResize="0"/>
          <p:nvPr/>
        </p:nvPicPr>
        <p:blipFill rotWithShape="1">
          <a:blip r:embed="rId6">
            <a:alphaModFix amt="75000"/>
          </a:blip>
          <a:srcRect b="0" l="14258" r="0" t="537"/>
          <a:stretch/>
        </p:blipFill>
        <p:spPr>
          <a:xfrm rot="-5399997">
            <a:off x="-1076912" y="756716"/>
            <a:ext cx="5372099" cy="3858670"/>
          </a:xfrm>
          <a:prstGeom prst="rect">
            <a:avLst/>
          </a:prstGeom>
          <a:noFill/>
          <a:ln>
            <a:noFill/>
          </a:ln>
        </p:spPr>
      </p:pic>
      <p:sp>
        <p:nvSpPr>
          <p:cNvPr id="267" name="Google Shape;267;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268" name="Shape 268"/>
        <p:cNvGrpSpPr/>
        <p:nvPr/>
      </p:nvGrpSpPr>
      <p:grpSpPr>
        <a:xfrm>
          <a:off x="0" y="0"/>
          <a:ext cx="0" cy="0"/>
          <a:chOff x="0" y="0"/>
          <a:chExt cx="0" cy="0"/>
        </a:xfrm>
      </p:grpSpPr>
      <p:pic>
        <p:nvPicPr>
          <p:cNvPr id="269" name="Google Shape;269;p7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70" name="Google Shape;270;p71"/>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1"/>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1"/>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1"/>
          <p:cNvSpPr txBox="1"/>
          <p:nvPr>
            <p:ph idx="1" type="body"/>
          </p:nvPr>
        </p:nvSpPr>
        <p:spPr>
          <a:xfrm>
            <a:off x="713225" y="1475125"/>
            <a:ext cx="7717500" cy="3128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274" name="Google Shape;274;p71"/>
          <p:cNvSpPr txBox="1"/>
          <p:nvPr>
            <p:ph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75" name="Google Shape;275;p71"/>
          <p:cNvPicPr preferRelativeResize="0"/>
          <p:nvPr/>
        </p:nvPicPr>
        <p:blipFill rotWithShape="1">
          <a:blip r:embed="rId3">
            <a:alphaModFix amt="75000"/>
          </a:blip>
          <a:srcRect b="73705" l="-60" r="0" t="535"/>
          <a:stretch/>
        </p:blipFill>
        <p:spPr>
          <a:xfrm rot="5400003">
            <a:off x="-2495438" y="2110890"/>
            <a:ext cx="5461376" cy="870545"/>
          </a:xfrm>
          <a:prstGeom prst="rect">
            <a:avLst/>
          </a:prstGeom>
          <a:noFill/>
          <a:ln>
            <a:noFill/>
          </a:ln>
        </p:spPr>
      </p:pic>
      <p:pic>
        <p:nvPicPr>
          <p:cNvPr id="276" name="Google Shape;276;p71"/>
          <p:cNvPicPr preferRelativeResize="0"/>
          <p:nvPr/>
        </p:nvPicPr>
        <p:blipFill rotWithShape="1">
          <a:blip r:embed="rId3">
            <a:alphaModFix amt="75000"/>
          </a:blip>
          <a:srcRect b="73705" l="-60" r="0" t="535"/>
          <a:stretch/>
        </p:blipFill>
        <p:spPr>
          <a:xfrm rot="-5399997">
            <a:off x="6178013" y="2110891"/>
            <a:ext cx="5461376" cy="870545"/>
          </a:xfrm>
          <a:prstGeom prst="rect">
            <a:avLst/>
          </a:prstGeom>
          <a:noFill/>
          <a:ln>
            <a:noFill/>
          </a:ln>
        </p:spPr>
      </p:pic>
      <p:sp>
        <p:nvSpPr>
          <p:cNvPr id="277" name="Google Shape;277;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8" name="Shape 278"/>
        <p:cNvGrpSpPr/>
        <p:nvPr/>
      </p:nvGrpSpPr>
      <p:grpSpPr>
        <a:xfrm>
          <a:off x="0" y="0"/>
          <a:ext cx="0" cy="0"/>
          <a:chOff x="0" y="0"/>
          <a:chExt cx="0" cy="0"/>
        </a:xfrm>
      </p:grpSpPr>
      <p:sp>
        <p:nvSpPr>
          <p:cNvPr id="279" name="Google Shape;279;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80" name="Shape 280"/>
        <p:cNvGrpSpPr/>
        <p:nvPr/>
      </p:nvGrpSpPr>
      <p:grpSpPr>
        <a:xfrm>
          <a:off x="0" y="0"/>
          <a:ext cx="0" cy="0"/>
          <a:chOff x="0" y="0"/>
          <a:chExt cx="0" cy="0"/>
        </a:xfrm>
      </p:grpSpPr>
      <p:pic>
        <p:nvPicPr>
          <p:cNvPr id="281" name="Google Shape;281;p7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82" name="Google Shape;282;p76"/>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76"/>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6"/>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5" name="Google Shape;285;p76"/>
          <p:cNvPicPr preferRelativeResize="0"/>
          <p:nvPr/>
        </p:nvPicPr>
        <p:blipFill rotWithShape="1">
          <a:blip r:embed="rId3">
            <a:alphaModFix amt="75000"/>
          </a:blip>
          <a:srcRect b="0" l="23664" r="0" t="13299"/>
          <a:stretch/>
        </p:blipFill>
        <p:spPr>
          <a:xfrm>
            <a:off x="9525" y="-156200"/>
            <a:ext cx="4171950" cy="2933699"/>
          </a:xfrm>
          <a:prstGeom prst="rect">
            <a:avLst/>
          </a:prstGeom>
          <a:noFill/>
          <a:ln>
            <a:noFill/>
          </a:ln>
        </p:spPr>
      </p:pic>
      <p:pic>
        <p:nvPicPr>
          <p:cNvPr id="286" name="Google Shape;286;p76"/>
          <p:cNvPicPr preferRelativeResize="0"/>
          <p:nvPr/>
        </p:nvPicPr>
        <p:blipFill rotWithShape="1">
          <a:blip r:embed="rId3">
            <a:alphaModFix amt="75000"/>
          </a:blip>
          <a:srcRect b="0" l="21333" r="0" t="3882"/>
          <a:stretch/>
        </p:blipFill>
        <p:spPr>
          <a:xfrm rot="-10799995">
            <a:off x="5739700" y="2603702"/>
            <a:ext cx="3747200" cy="2835070"/>
          </a:xfrm>
          <a:prstGeom prst="rect">
            <a:avLst/>
          </a:prstGeom>
          <a:noFill/>
          <a:ln>
            <a:noFill/>
          </a:ln>
        </p:spPr>
      </p:pic>
      <p:sp>
        <p:nvSpPr>
          <p:cNvPr id="287" name="Google Shape;287;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88" name="Shape 288"/>
        <p:cNvGrpSpPr/>
        <p:nvPr/>
      </p:nvGrpSpPr>
      <p:grpSpPr>
        <a:xfrm>
          <a:off x="0" y="0"/>
          <a:ext cx="0" cy="0"/>
          <a:chOff x="0" y="0"/>
          <a:chExt cx="0" cy="0"/>
        </a:xfrm>
      </p:grpSpPr>
      <p:pic>
        <p:nvPicPr>
          <p:cNvPr id="289" name="Google Shape;289;p7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0" name="Google Shape;290;p77"/>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7"/>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7"/>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p77"/>
          <p:cNvPicPr preferRelativeResize="0"/>
          <p:nvPr/>
        </p:nvPicPr>
        <p:blipFill rotWithShape="1">
          <a:blip r:embed="rId3">
            <a:alphaModFix amt="75000"/>
          </a:blip>
          <a:srcRect b="0" l="20356" r="0" t="0"/>
          <a:stretch/>
        </p:blipFill>
        <p:spPr>
          <a:xfrm rot="5400000">
            <a:off x="4631025" y="510125"/>
            <a:ext cx="5524500" cy="4294700"/>
          </a:xfrm>
          <a:prstGeom prst="rect">
            <a:avLst/>
          </a:prstGeom>
          <a:noFill/>
          <a:ln>
            <a:noFill/>
          </a:ln>
        </p:spPr>
      </p:pic>
      <p:pic>
        <p:nvPicPr>
          <p:cNvPr id="294" name="Google Shape;294;p77"/>
          <p:cNvPicPr preferRelativeResize="0"/>
          <p:nvPr/>
        </p:nvPicPr>
        <p:blipFill rotWithShape="1">
          <a:blip r:embed="rId3">
            <a:alphaModFix amt="75000"/>
          </a:blip>
          <a:srcRect b="0" l="16645" r="0" t="537"/>
          <a:stretch/>
        </p:blipFill>
        <p:spPr>
          <a:xfrm rot="-5399997">
            <a:off x="-1058539" y="294014"/>
            <a:ext cx="5654502" cy="4177819"/>
          </a:xfrm>
          <a:prstGeom prst="rect">
            <a:avLst/>
          </a:prstGeom>
          <a:noFill/>
          <a:ln>
            <a:noFill/>
          </a:ln>
        </p:spPr>
      </p:pic>
      <p:sp>
        <p:nvSpPr>
          <p:cNvPr id="295" name="Google Shape;29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28" name="Shape 28"/>
        <p:cNvGrpSpPr/>
        <p:nvPr/>
      </p:nvGrpSpPr>
      <p:grpSpPr>
        <a:xfrm>
          <a:off x="0" y="0"/>
          <a:ext cx="0" cy="0"/>
          <a:chOff x="0" y="0"/>
          <a:chExt cx="0" cy="0"/>
        </a:xfrm>
      </p:grpSpPr>
      <p:pic>
        <p:nvPicPr>
          <p:cNvPr id="29" name="Google Shape;29;p5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30" name="Google Shape;30;p52"/>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2"/>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2"/>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2"/>
          <p:cNvSpPr txBox="1"/>
          <p:nvPr>
            <p:ph type="title"/>
          </p:nvPr>
        </p:nvSpPr>
        <p:spPr>
          <a:xfrm>
            <a:off x="713224" y="1835250"/>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 name="Google Shape;34;p52"/>
          <p:cNvSpPr txBox="1"/>
          <p:nvPr>
            <p:ph idx="1" type="subTitle"/>
          </p:nvPr>
        </p:nvSpPr>
        <p:spPr>
          <a:xfrm>
            <a:off x="713224" y="22693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52"/>
          <p:cNvSpPr txBox="1"/>
          <p:nvPr>
            <p:ph idx="2" type="title"/>
          </p:nvPr>
        </p:nvSpPr>
        <p:spPr>
          <a:xfrm>
            <a:off x="713224" y="3680488"/>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 name="Google Shape;36;p52"/>
          <p:cNvSpPr txBox="1"/>
          <p:nvPr>
            <p:ph idx="3" type="subTitle"/>
          </p:nvPr>
        </p:nvSpPr>
        <p:spPr>
          <a:xfrm>
            <a:off x="713224" y="4114613"/>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52"/>
          <p:cNvSpPr txBox="1"/>
          <p:nvPr>
            <p:ph idx="4" type="title"/>
          </p:nvPr>
        </p:nvSpPr>
        <p:spPr>
          <a:xfrm>
            <a:off x="3419251" y="3680488"/>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 name="Google Shape;38;p52"/>
          <p:cNvSpPr txBox="1"/>
          <p:nvPr>
            <p:ph idx="5" type="subTitle"/>
          </p:nvPr>
        </p:nvSpPr>
        <p:spPr>
          <a:xfrm>
            <a:off x="3419251" y="4114613"/>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52"/>
          <p:cNvSpPr txBox="1"/>
          <p:nvPr>
            <p:ph idx="6" type="title"/>
          </p:nvPr>
        </p:nvSpPr>
        <p:spPr>
          <a:xfrm>
            <a:off x="3419251" y="1835250"/>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 name="Google Shape;40;p52"/>
          <p:cNvSpPr txBox="1"/>
          <p:nvPr>
            <p:ph idx="7" type="subTitle"/>
          </p:nvPr>
        </p:nvSpPr>
        <p:spPr>
          <a:xfrm>
            <a:off x="3419251" y="22693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 name="Google Shape;41;p52"/>
          <p:cNvSpPr txBox="1"/>
          <p:nvPr>
            <p:ph idx="8" type="title"/>
          </p:nvPr>
        </p:nvSpPr>
        <p:spPr>
          <a:xfrm>
            <a:off x="1415374" y="1344775"/>
            <a:ext cx="9012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52"/>
          <p:cNvSpPr txBox="1"/>
          <p:nvPr>
            <p:ph idx="9" type="title"/>
          </p:nvPr>
        </p:nvSpPr>
        <p:spPr>
          <a:xfrm>
            <a:off x="4121401" y="3190025"/>
            <a:ext cx="9012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3" name="Google Shape;43;p52"/>
          <p:cNvSpPr txBox="1"/>
          <p:nvPr>
            <p:ph idx="13" type="title"/>
          </p:nvPr>
        </p:nvSpPr>
        <p:spPr>
          <a:xfrm>
            <a:off x="1415374" y="3190025"/>
            <a:ext cx="9012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52"/>
          <p:cNvSpPr txBox="1"/>
          <p:nvPr>
            <p:ph idx="14" type="title"/>
          </p:nvPr>
        </p:nvSpPr>
        <p:spPr>
          <a:xfrm>
            <a:off x="4121401" y="1344775"/>
            <a:ext cx="9012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5" name="Google Shape;45;p52"/>
          <p:cNvSpPr txBox="1"/>
          <p:nvPr>
            <p:ph idx="15" type="title"/>
          </p:nvPr>
        </p:nvSpPr>
        <p:spPr>
          <a:xfrm>
            <a:off x="6125276" y="3680488"/>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6" name="Google Shape;46;p52"/>
          <p:cNvSpPr txBox="1"/>
          <p:nvPr>
            <p:ph idx="16" type="subTitle"/>
          </p:nvPr>
        </p:nvSpPr>
        <p:spPr>
          <a:xfrm>
            <a:off x="6125276" y="4114613"/>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 name="Google Shape;47;p52"/>
          <p:cNvSpPr txBox="1"/>
          <p:nvPr>
            <p:ph idx="17" type="title"/>
          </p:nvPr>
        </p:nvSpPr>
        <p:spPr>
          <a:xfrm>
            <a:off x="6125276" y="1835250"/>
            <a:ext cx="23055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 name="Google Shape;48;p52"/>
          <p:cNvSpPr txBox="1"/>
          <p:nvPr>
            <p:ph idx="18" type="subTitle"/>
          </p:nvPr>
        </p:nvSpPr>
        <p:spPr>
          <a:xfrm>
            <a:off x="6125276" y="2269375"/>
            <a:ext cx="23055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52"/>
          <p:cNvSpPr txBox="1"/>
          <p:nvPr>
            <p:ph idx="19" type="title"/>
          </p:nvPr>
        </p:nvSpPr>
        <p:spPr>
          <a:xfrm>
            <a:off x="6827426" y="3190025"/>
            <a:ext cx="9012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 name="Google Shape;50;p52"/>
          <p:cNvSpPr txBox="1"/>
          <p:nvPr>
            <p:ph idx="20" type="title"/>
          </p:nvPr>
        </p:nvSpPr>
        <p:spPr>
          <a:xfrm>
            <a:off x="6827426" y="1344775"/>
            <a:ext cx="9012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pic>
        <p:nvPicPr>
          <p:cNvPr id="51" name="Google Shape;51;p52"/>
          <p:cNvPicPr preferRelativeResize="0"/>
          <p:nvPr/>
        </p:nvPicPr>
        <p:blipFill rotWithShape="1">
          <a:blip r:embed="rId3">
            <a:alphaModFix amt="75000"/>
          </a:blip>
          <a:srcRect b="0" l="0" r="0" t="0"/>
          <a:stretch/>
        </p:blipFill>
        <p:spPr>
          <a:xfrm rot="-5400000">
            <a:off x="-1377750" y="2269750"/>
            <a:ext cx="4857272" cy="3007325"/>
          </a:xfrm>
          <a:prstGeom prst="rect">
            <a:avLst/>
          </a:prstGeom>
          <a:noFill/>
          <a:ln>
            <a:noFill/>
          </a:ln>
        </p:spPr>
      </p:pic>
      <p:pic>
        <p:nvPicPr>
          <p:cNvPr id="52" name="Google Shape;52;p52"/>
          <p:cNvPicPr preferRelativeResize="0"/>
          <p:nvPr/>
        </p:nvPicPr>
        <p:blipFill rotWithShape="1">
          <a:blip r:embed="rId3">
            <a:alphaModFix amt="75000"/>
          </a:blip>
          <a:srcRect b="0" l="0" r="0" t="0"/>
          <a:stretch/>
        </p:blipFill>
        <p:spPr>
          <a:xfrm rot="5400000">
            <a:off x="5366340" y="82974"/>
            <a:ext cx="5095572" cy="3154876"/>
          </a:xfrm>
          <a:prstGeom prst="rect">
            <a:avLst/>
          </a:prstGeom>
          <a:noFill/>
          <a:ln>
            <a:noFill/>
          </a:ln>
        </p:spPr>
      </p:pic>
      <p:sp>
        <p:nvSpPr>
          <p:cNvPr id="53" name="Google Shape;53;p52"/>
          <p:cNvSpPr txBox="1"/>
          <p:nvPr>
            <p:ph idx="21"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pic>
        <p:nvPicPr>
          <p:cNvPr id="56" name="Google Shape;56;p5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7" name="Google Shape;57;p53"/>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3"/>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3"/>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3"/>
          <p:cNvSpPr txBox="1"/>
          <p:nvPr>
            <p:ph type="title"/>
          </p:nvPr>
        </p:nvSpPr>
        <p:spPr>
          <a:xfrm>
            <a:off x="4491888" y="1682463"/>
            <a:ext cx="3312300" cy="111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700">
                <a:solidFill>
                  <a:schemeClr val="accen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61" name="Google Shape;61;p53"/>
          <p:cNvSpPr txBox="1"/>
          <p:nvPr>
            <p:ph idx="1" type="subTitle"/>
          </p:nvPr>
        </p:nvSpPr>
        <p:spPr>
          <a:xfrm>
            <a:off x="4491888" y="2851113"/>
            <a:ext cx="3312300" cy="60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62" name="Google Shape;62;p53"/>
          <p:cNvSpPr txBox="1"/>
          <p:nvPr>
            <p:ph idx="2" type="title"/>
          </p:nvPr>
        </p:nvSpPr>
        <p:spPr>
          <a:xfrm>
            <a:off x="1931113" y="1872250"/>
            <a:ext cx="1728900" cy="118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pic>
        <p:nvPicPr>
          <p:cNvPr id="63" name="Google Shape;63;p53"/>
          <p:cNvPicPr preferRelativeResize="0"/>
          <p:nvPr/>
        </p:nvPicPr>
        <p:blipFill rotWithShape="1">
          <a:blip r:embed="rId3">
            <a:alphaModFix amt="75000"/>
          </a:blip>
          <a:srcRect b="0" l="0" r="0" t="0"/>
          <a:stretch/>
        </p:blipFill>
        <p:spPr>
          <a:xfrm>
            <a:off x="-1015800" y="-419100"/>
            <a:ext cx="6190054" cy="3832501"/>
          </a:xfrm>
          <a:prstGeom prst="rect">
            <a:avLst/>
          </a:prstGeom>
          <a:noFill/>
          <a:ln>
            <a:noFill/>
          </a:ln>
        </p:spPr>
      </p:pic>
      <p:pic>
        <p:nvPicPr>
          <p:cNvPr id="64" name="Google Shape;64;p53"/>
          <p:cNvPicPr preferRelativeResize="0"/>
          <p:nvPr/>
        </p:nvPicPr>
        <p:blipFill rotWithShape="1">
          <a:blip r:embed="rId3">
            <a:alphaModFix amt="75000"/>
          </a:blip>
          <a:srcRect b="0" l="0" r="0" t="0"/>
          <a:stretch/>
        </p:blipFill>
        <p:spPr>
          <a:xfrm rot="10800000">
            <a:off x="4352926" y="1967775"/>
            <a:ext cx="5790899" cy="3585375"/>
          </a:xfrm>
          <a:prstGeom prst="rect">
            <a:avLst/>
          </a:prstGeom>
          <a:noFill/>
          <a:ln>
            <a:noFill/>
          </a:ln>
        </p:spPr>
      </p:pic>
      <p:sp>
        <p:nvSpPr>
          <p:cNvPr id="65" name="Google Shape;6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5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68" name="Google Shape;68;p54"/>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4"/>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4"/>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4"/>
          <p:cNvSpPr txBox="1"/>
          <p:nvPr>
            <p:ph type="title"/>
          </p:nvPr>
        </p:nvSpPr>
        <p:spPr>
          <a:xfrm>
            <a:off x="2005350" y="1506750"/>
            <a:ext cx="5133300" cy="213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pic>
        <p:nvPicPr>
          <p:cNvPr id="72" name="Google Shape;72;p54"/>
          <p:cNvPicPr preferRelativeResize="0"/>
          <p:nvPr/>
        </p:nvPicPr>
        <p:blipFill rotWithShape="1">
          <a:blip r:embed="rId3">
            <a:alphaModFix amt="75000"/>
          </a:blip>
          <a:srcRect b="0" l="0" r="0" t="0"/>
          <a:stretch/>
        </p:blipFill>
        <p:spPr>
          <a:xfrm rot="5400000">
            <a:off x="4270575" y="37800"/>
            <a:ext cx="6816287" cy="4220224"/>
          </a:xfrm>
          <a:prstGeom prst="rect">
            <a:avLst/>
          </a:prstGeom>
          <a:noFill/>
          <a:ln>
            <a:noFill/>
          </a:ln>
        </p:spPr>
      </p:pic>
      <p:pic>
        <p:nvPicPr>
          <p:cNvPr id="73" name="Google Shape;73;p54"/>
          <p:cNvPicPr preferRelativeResize="0"/>
          <p:nvPr/>
        </p:nvPicPr>
        <p:blipFill rotWithShape="1">
          <a:blip r:embed="rId3">
            <a:alphaModFix amt="75000"/>
          </a:blip>
          <a:srcRect b="0" l="0" r="0" t="0"/>
          <a:stretch/>
        </p:blipFill>
        <p:spPr>
          <a:xfrm rot="-5399997">
            <a:off x="-1890149" y="942974"/>
            <a:ext cx="6692275" cy="4143450"/>
          </a:xfrm>
          <a:prstGeom prst="rect">
            <a:avLst/>
          </a:prstGeom>
          <a:noFill/>
          <a:ln>
            <a:noFill/>
          </a:ln>
        </p:spPr>
      </p:pic>
      <p:sp>
        <p:nvSpPr>
          <p:cNvPr id="74" name="Google Shape;7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75" name="Shape 75"/>
        <p:cNvGrpSpPr/>
        <p:nvPr/>
      </p:nvGrpSpPr>
      <p:grpSpPr>
        <a:xfrm>
          <a:off x="0" y="0"/>
          <a:ext cx="0" cy="0"/>
          <a:chOff x="0" y="0"/>
          <a:chExt cx="0" cy="0"/>
        </a:xfrm>
      </p:grpSpPr>
      <p:pic>
        <p:nvPicPr>
          <p:cNvPr id="76" name="Google Shape;76;p5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77" name="Google Shape;77;p55"/>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5"/>
          <p:cNvSpPr txBox="1"/>
          <p:nvPr>
            <p:ph type="title"/>
          </p:nvPr>
        </p:nvSpPr>
        <p:spPr>
          <a:xfrm rot="-1114">
            <a:off x="726775" y="2183450"/>
            <a:ext cx="2778300" cy="82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9" name="Google Shape;79;p55"/>
          <p:cNvSpPr txBox="1"/>
          <p:nvPr>
            <p:ph idx="1" type="subTitle"/>
          </p:nvPr>
        </p:nvSpPr>
        <p:spPr>
          <a:xfrm rot="371">
            <a:off x="726775" y="2991552"/>
            <a:ext cx="2778300" cy="48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55"/>
          <p:cNvSpPr txBox="1"/>
          <p:nvPr>
            <p:ph idx="2" type="title"/>
          </p:nvPr>
        </p:nvSpPr>
        <p:spPr>
          <a:xfrm>
            <a:off x="3189587" y="3304275"/>
            <a:ext cx="27783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1" name="Google Shape;81;p55"/>
          <p:cNvSpPr txBox="1"/>
          <p:nvPr>
            <p:ph idx="3" type="subTitle"/>
          </p:nvPr>
        </p:nvSpPr>
        <p:spPr>
          <a:xfrm>
            <a:off x="3189587" y="4114925"/>
            <a:ext cx="27783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55"/>
          <p:cNvSpPr txBox="1"/>
          <p:nvPr>
            <p:ph idx="4" type="title"/>
          </p:nvPr>
        </p:nvSpPr>
        <p:spPr>
          <a:xfrm>
            <a:off x="5652399" y="2182150"/>
            <a:ext cx="2778300" cy="82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3" name="Google Shape;83;p55"/>
          <p:cNvSpPr txBox="1"/>
          <p:nvPr>
            <p:ph idx="5" type="subTitle"/>
          </p:nvPr>
        </p:nvSpPr>
        <p:spPr>
          <a:xfrm>
            <a:off x="5652399" y="2991875"/>
            <a:ext cx="2778300" cy="48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55"/>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5"/>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 name="Google Shape;86;p55"/>
          <p:cNvPicPr preferRelativeResize="0"/>
          <p:nvPr/>
        </p:nvPicPr>
        <p:blipFill rotWithShape="1">
          <a:blip r:embed="rId3">
            <a:alphaModFix amt="75000"/>
          </a:blip>
          <a:srcRect b="0" l="16597" r="0" t="23395"/>
          <a:stretch/>
        </p:blipFill>
        <p:spPr>
          <a:xfrm rot="-5400000">
            <a:off x="-1349762" y="941737"/>
            <a:ext cx="5684874" cy="3233001"/>
          </a:xfrm>
          <a:prstGeom prst="rect">
            <a:avLst/>
          </a:prstGeom>
          <a:noFill/>
          <a:ln>
            <a:noFill/>
          </a:ln>
        </p:spPr>
      </p:pic>
      <p:pic>
        <p:nvPicPr>
          <p:cNvPr id="87" name="Google Shape;87;p55"/>
          <p:cNvPicPr preferRelativeResize="0"/>
          <p:nvPr/>
        </p:nvPicPr>
        <p:blipFill rotWithShape="1">
          <a:blip r:embed="rId3">
            <a:alphaModFix amt="75000"/>
          </a:blip>
          <a:srcRect b="0" l="23059" r="0" t="16268"/>
          <a:stretch/>
        </p:blipFill>
        <p:spPr>
          <a:xfrm rot="5400004">
            <a:off x="5600637" y="400113"/>
            <a:ext cx="4438774" cy="2990847"/>
          </a:xfrm>
          <a:prstGeom prst="rect">
            <a:avLst/>
          </a:prstGeom>
          <a:noFill/>
          <a:ln>
            <a:noFill/>
          </a:ln>
        </p:spPr>
      </p:pic>
      <p:sp>
        <p:nvSpPr>
          <p:cNvPr id="88" name="Google Shape;88;p55"/>
          <p:cNvSpPr txBox="1"/>
          <p:nvPr>
            <p:ph idx="6"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9" name="Google Shape;89;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90" name="Shape 90"/>
        <p:cNvGrpSpPr/>
        <p:nvPr/>
      </p:nvGrpSpPr>
      <p:grpSpPr>
        <a:xfrm>
          <a:off x="0" y="0"/>
          <a:ext cx="0" cy="0"/>
          <a:chOff x="0" y="0"/>
          <a:chExt cx="0" cy="0"/>
        </a:xfrm>
      </p:grpSpPr>
      <p:pic>
        <p:nvPicPr>
          <p:cNvPr id="91" name="Google Shape;91;p5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92" name="Google Shape;92;p56"/>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6"/>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6"/>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6"/>
          <p:cNvSpPr txBox="1"/>
          <p:nvPr>
            <p:ph type="title"/>
          </p:nvPr>
        </p:nvSpPr>
        <p:spPr>
          <a:xfrm>
            <a:off x="1486024" y="3068248"/>
            <a:ext cx="6172200" cy="446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p:txBody>
      </p:sp>
      <p:sp>
        <p:nvSpPr>
          <p:cNvPr id="96" name="Google Shape;96;p56"/>
          <p:cNvSpPr txBox="1"/>
          <p:nvPr>
            <p:ph idx="1" type="subTitle"/>
          </p:nvPr>
        </p:nvSpPr>
        <p:spPr>
          <a:xfrm>
            <a:off x="1485800" y="1628863"/>
            <a:ext cx="6172200" cy="1498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2500"/>
              <a:buNone/>
              <a:defRPr sz="26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pic>
        <p:nvPicPr>
          <p:cNvPr id="97" name="Google Shape;97;p56"/>
          <p:cNvPicPr preferRelativeResize="0"/>
          <p:nvPr/>
        </p:nvPicPr>
        <p:blipFill rotWithShape="1">
          <a:blip r:embed="rId3">
            <a:alphaModFix amt="75000"/>
          </a:blip>
          <a:srcRect b="0" l="0" r="0" t="0"/>
          <a:stretch/>
        </p:blipFill>
        <p:spPr>
          <a:xfrm>
            <a:off x="-1436100" y="-758750"/>
            <a:ext cx="6816174" cy="4220351"/>
          </a:xfrm>
          <a:prstGeom prst="rect">
            <a:avLst/>
          </a:prstGeom>
          <a:noFill/>
          <a:ln>
            <a:noFill/>
          </a:ln>
        </p:spPr>
      </p:pic>
      <p:pic>
        <p:nvPicPr>
          <p:cNvPr id="98" name="Google Shape;98;p56"/>
          <p:cNvPicPr preferRelativeResize="0"/>
          <p:nvPr/>
        </p:nvPicPr>
        <p:blipFill rotWithShape="1">
          <a:blip r:embed="rId3">
            <a:alphaModFix amt="75000"/>
          </a:blip>
          <a:srcRect b="0" l="-60" r="0" t="537"/>
          <a:stretch/>
        </p:blipFill>
        <p:spPr>
          <a:xfrm rot="-10799997">
            <a:off x="4648077" y="1876429"/>
            <a:ext cx="5772273" cy="3552819"/>
          </a:xfrm>
          <a:prstGeom prst="rect">
            <a:avLst/>
          </a:prstGeom>
          <a:noFill/>
          <a:ln>
            <a:noFill/>
          </a:ln>
        </p:spPr>
      </p:pic>
      <p:sp>
        <p:nvSpPr>
          <p:cNvPr id="99" name="Google Shape;9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pic>
        <p:nvPicPr>
          <p:cNvPr id="101" name="Google Shape;101;p5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02" name="Google Shape;102;p57"/>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7"/>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7"/>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7"/>
          <p:cNvSpPr txBox="1"/>
          <p:nvPr>
            <p:ph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06" name="Google Shape;106;p57"/>
          <p:cNvPicPr preferRelativeResize="0"/>
          <p:nvPr/>
        </p:nvPicPr>
        <p:blipFill rotWithShape="1">
          <a:blip r:embed="rId3">
            <a:alphaModFix amt="75000"/>
          </a:blip>
          <a:srcRect b="0" l="24087" r="0" t="19903"/>
          <a:stretch/>
        </p:blipFill>
        <p:spPr>
          <a:xfrm>
            <a:off x="-104775" y="-85500"/>
            <a:ext cx="3714749" cy="2426851"/>
          </a:xfrm>
          <a:prstGeom prst="rect">
            <a:avLst/>
          </a:prstGeom>
          <a:noFill/>
          <a:ln>
            <a:noFill/>
          </a:ln>
        </p:spPr>
      </p:pic>
      <p:pic>
        <p:nvPicPr>
          <p:cNvPr id="107" name="Google Shape;107;p57"/>
          <p:cNvPicPr preferRelativeResize="0"/>
          <p:nvPr/>
        </p:nvPicPr>
        <p:blipFill rotWithShape="1">
          <a:blip r:embed="rId3">
            <a:alphaModFix amt="75000"/>
          </a:blip>
          <a:srcRect b="0" l="22039" r="0" t="14089"/>
          <a:stretch/>
        </p:blipFill>
        <p:spPr>
          <a:xfrm rot="-10799995">
            <a:off x="5705475" y="2752926"/>
            <a:ext cx="3629025" cy="2476296"/>
          </a:xfrm>
          <a:prstGeom prst="rect">
            <a:avLst/>
          </a:prstGeom>
          <a:noFill/>
          <a:ln>
            <a:noFill/>
          </a:ln>
        </p:spPr>
      </p:pic>
      <p:sp>
        <p:nvSpPr>
          <p:cNvPr id="108" name="Google Shape;10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09" name="Shape 109"/>
        <p:cNvGrpSpPr/>
        <p:nvPr/>
      </p:nvGrpSpPr>
      <p:grpSpPr>
        <a:xfrm>
          <a:off x="0" y="0"/>
          <a:ext cx="0" cy="0"/>
          <a:chOff x="0" y="0"/>
          <a:chExt cx="0" cy="0"/>
        </a:xfrm>
      </p:grpSpPr>
      <p:pic>
        <p:nvPicPr>
          <p:cNvPr id="110" name="Google Shape;110;p5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11" name="Google Shape;111;p58"/>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8"/>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8"/>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8"/>
          <p:cNvSpPr txBox="1"/>
          <p:nvPr>
            <p:ph type="title"/>
          </p:nvPr>
        </p:nvSpPr>
        <p:spPr>
          <a:xfrm>
            <a:off x="1600200" y="1345325"/>
            <a:ext cx="5943600" cy="38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5" name="Google Shape;115;p58"/>
          <p:cNvSpPr txBox="1"/>
          <p:nvPr>
            <p:ph idx="1" type="subTitle"/>
          </p:nvPr>
        </p:nvSpPr>
        <p:spPr>
          <a:xfrm>
            <a:off x="1600200" y="1576824"/>
            <a:ext cx="5943600" cy="76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6" name="Google Shape;116;p58"/>
          <p:cNvSpPr txBox="1"/>
          <p:nvPr>
            <p:ph idx="2" type="title"/>
          </p:nvPr>
        </p:nvSpPr>
        <p:spPr>
          <a:xfrm>
            <a:off x="1600200" y="2491787"/>
            <a:ext cx="5943600" cy="38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7" name="Google Shape;117;p58"/>
          <p:cNvSpPr txBox="1"/>
          <p:nvPr>
            <p:ph idx="3" type="subTitle"/>
          </p:nvPr>
        </p:nvSpPr>
        <p:spPr>
          <a:xfrm>
            <a:off x="1600200" y="2721226"/>
            <a:ext cx="5943600" cy="7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8" name="Google Shape;118;p58"/>
          <p:cNvSpPr txBox="1"/>
          <p:nvPr>
            <p:ph idx="4" type="title"/>
          </p:nvPr>
        </p:nvSpPr>
        <p:spPr>
          <a:xfrm>
            <a:off x="1593425" y="3636142"/>
            <a:ext cx="5943600" cy="38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9" name="Google Shape;119;p58"/>
          <p:cNvSpPr txBox="1"/>
          <p:nvPr>
            <p:ph idx="5" type="subTitle"/>
          </p:nvPr>
        </p:nvSpPr>
        <p:spPr>
          <a:xfrm>
            <a:off x="1593425" y="3867801"/>
            <a:ext cx="5943600" cy="76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20" name="Google Shape;120;p58"/>
          <p:cNvPicPr preferRelativeResize="0"/>
          <p:nvPr/>
        </p:nvPicPr>
        <p:blipFill rotWithShape="1">
          <a:blip r:embed="rId3">
            <a:alphaModFix amt="75000"/>
          </a:blip>
          <a:srcRect b="66797" l="-60" r="0" t="535"/>
          <a:stretch/>
        </p:blipFill>
        <p:spPr>
          <a:xfrm rot="-5399997">
            <a:off x="5922077" y="1921653"/>
            <a:ext cx="5772273" cy="1166871"/>
          </a:xfrm>
          <a:prstGeom prst="rect">
            <a:avLst/>
          </a:prstGeom>
          <a:noFill/>
          <a:ln>
            <a:noFill/>
          </a:ln>
        </p:spPr>
      </p:pic>
      <p:pic>
        <p:nvPicPr>
          <p:cNvPr id="121" name="Google Shape;121;p58"/>
          <p:cNvPicPr preferRelativeResize="0"/>
          <p:nvPr/>
        </p:nvPicPr>
        <p:blipFill rotWithShape="1">
          <a:blip r:embed="rId3">
            <a:alphaModFix amt="75000"/>
          </a:blip>
          <a:srcRect b="66797" l="-60" r="0" t="535"/>
          <a:stretch/>
        </p:blipFill>
        <p:spPr>
          <a:xfrm rot="5400003">
            <a:off x="-2553948" y="1988316"/>
            <a:ext cx="5772273" cy="1166871"/>
          </a:xfrm>
          <a:prstGeom prst="rect">
            <a:avLst/>
          </a:prstGeom>
          <a:noFill/>
          <a:ln>
            <a:noFill/>
          </a:ln>
        </p:spPr>
      </p:pic>
      <p:sp>
        <p:nvSpPr>
          <p:cNvPr id="122" name="Google Shape;122;p58"/>
          <p:cNvSpPr txBox="1"/>
          <p:nvPr>
            <p:ph idx="6" type="title"/>
          </p:nvPr>
        </p:nvSpPr>
        <p:spPr>
          <a:xfrm>
            <a:off x="718150" y="540000"/>
            <a:ext cx="7705800" cy="5727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3" name="Google Shape;12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782475" y="540000"/>
            <a:ext cx="7704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udiowide"/>
              <a:buNone/>
              <a:defRPr b="0" i="0" sz="2800" u="none" cap="none" strike="noStrike">
                <a:solidFill>
                  <a:schemeClr val="lt1"/>
                </a:solidFill>
                <a:latin typeface="Audiowide"/>
                <a:ea typeface="Audiowide"/>
                <a:cs typeface="Audiowide"/>
                <a:sym typeface="Audiowide"/>
              </a:defRPr>
            </a:lvl1pPr>
            <a:lvl2pPr lvl="1" marR="0" rtl="0" algn="l">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9pPr>
          </a:lstStyle>
          <a:p/>
        </p:txBody>
      </p:sp>
      <p:sp>
        <p:nvSpPr>
          <p:cNvPr id="7" name="Google Shape;7;p49"/>
          <p:cNvSpPr txBox="1"/>
          <p:nvPr>
            <p:ph idx="1" type="body"/>
          </p:nvPr>
        </p:nvSpPr>
        <p:spPr>
          <a:xfrm>
            <a:off x="782475"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Karla"/>
              <a:buChar char="●"/>
              <a:defRPr b="0" i="0" sz="1400" u="none" cap="none" strike="noStrike">
                <a:solidFill>
                  <a:schemeClr val="lt1"/>
                </a:solidFill>
                <a:latin typeface="Karla"/>
                <a:ea typeface="Karla"/>
                <a:cs typeface="Karla"/>
                <a:sym typeface="Karla"/>
              </a:defRPr>
            </a:lvl1pPr>
            <a:lvl2pPr indent="-317500" lvl="1" marL="914400" marR="0" rtl="0" algn="l">
              <a:lnSpc>
                <a:spcPct val="100000"/>
              </a:lnSpc>
              <a:spcBef>
                <a:spcPts val="0"/>
              </a:spcBef>
              <a:spcAft>
                <a:spcPts val="0"/>
              </a:spcAft>
              <a:buClr>
                <a:schemeClr val="lt1"/>
              </a:buClr>
              <a:buSzPts val="1400"/>
              <a:buFont typeface="Karla"/>
              <a:buChar char="○"/>
              <a:defRPr b="0" i="0" sz="1400" u="none" cap="none" strike="noStrike">
                <a:solidFill>
                  <a:schemeClr val="lt1"/>
                </a:solidFill>
                <a:latin typeface="Karla"/>
                <a:ea typeface="Karla"/>
                <a:cs typeface="Karla"/>
                <a:sym typeface="Karla"/>
              </a:defRPr>
            </a:lvl2pPr>
            <a:lvl3pPr indent="-317500" lvl="2" marL="1371600" marR="0" rtl="0" algn="l">
              <a:lnSpc>
                <a:spcPct val="100000"/>
              </a:lnSpc>
              <a:spcBef>
                <a:spcPts val="0"/>
              </a:spcBef>
              <a:spcAft>
                <a:spcPts val="0"/>
              </a:spcAft>
              <a:buClr>
                <a:schemeClr val="lt1"/>
              </a:buClr>
              <a:buSzPts val="1400"/>
              <a:buFont typeface="Karla"/>
              <a:buChar char="■"/>
              <a:defRPr b="0" i="0" sz="1400" u="none" cap="none" strike="noStrike">
                <a:solidFill>
                  <a:schemeClr val="lt1"/>
                </a:solidFill>
                <a:latin typeface="Karla"/>
                <a:ea typeface="Karla"/>
                <a:cs typeface="Karla"/>
                <a:sym typeface="Karla"/>
              </a:defRPr>
            </a:lvl3pPr>
            <a:lvl4pPr indent="-317500" lvl="3" marL="1828800" marR="0" rtl="0" algn="l">
              <a:lnSpc>
                <a:spcPct val="100000"/>
              </a:lnSpc>
              <a:spcBef>
                <a:spcPts val="0"/>
              </a:spcBef>
              <a:spcAft>
                <a:spcPts val="0"/>
              </a:spcAft>
              <a:buClr>
                <a:schemeClr val="lt1"/>
              </a:buClr>
              <a:buSzPts val="1400"/>
              <a:buFont typeface="Karla"/>
              <a:buChar char="●"/>
              <a:defRPr b="0" i="0" sz="1400" u="none" cap="none" strike="noStrike">
                <a:solidFill>
                  <a:schemeClr val="lt1"/>
                </a:solidFill>
                <a:latin typeface="Karla"/>
                <a:ea typeface="Karla"/>
                <a:cs typeface="Karla"/>
                <a:sym typeface="Karla"/>
              </a:defRPr>
            </a:lvl4pPr>
            <a:lvl5pPr indent="-317500" lvl="4" marL="2286000" marR="0" rtl="0" algn="l">
              <a:lnSpc>
                <a:spcPct val="100000"/>
              </a:lnSpc>
              <a:spcBef>
                <a:spcPts val="0"/>
              </a:spcBef>
              <a:spcAft>
                <a:spcPts val="0"/>
              </a:spcAft>
              <a:buClr>
                <a:schemeClr val="lt1"/>
              </a:buClr>
              <a:buSzPts val="1400"/>
              <a:buFont typeface="Karla"/>
              <a:buChar char="○"/>
              <a:defRPr b="0" i="0" sz="1400" u="none" cap="none" strike="noStrike">
                <a:solidFill>
                  <a:schemeClr val="lt1"/>
                </a:solidFill>
                <a:latin typeface="Karla"/>
                <a:ea typeface="Karla"/>
                <a:cs typeface="Karla"/>
                <a:sym typeface="Karla"/>
              </a:defRPr>
            </a:lvl5pPr>
            <a:lvl6pPr indent="-317500" lvl="5" marL="2743200" marR="0" rtl="0" algn="l">
              <a:lnSpc>
                <a:spcPct val="100000"/>
              </a:lnSpc>
              <a:spcBef>
                <a:spcPts val="0"/>
              </a:spcBef>
              <a:spcAft>
                <a:spcPts val="0"/>
              </a:spcAft>
              <a:buClr>
                <a:schemeClr val="lt1"/>
              </a:buClr>
              <a:buSzPts val="1400"/>
              <a:buFont typeface="Karla"/>
              <a:buChar char="■"/>
              <a:defRPr b="0" i="0" sz="1400" u="none" cap="none" strike="noStrike">
                <a:solidFill>
                  <a:schemeClr val="lt1"/>
                </a:solidFill>
                <a:latin typeface="Karla"/>
                <a:ea typeface="Karla"/>
                <a:cs typeface="Karla"/>
                <a:sym typeface="Karla"/>
              </a:defRPr>
            </a:lvl6pPr>
            <a:lvl7pPr indent="-317500" lvl="6" marL="3200400" marR="0" rtl="0" algn="l">
              <a:lnSpc>
                <a:spcPct val="100000"/>
              </a:lnSpc>
              <a:spcBef>
                <a:spcPts val="0"/>
              </a:spcBef>
              <a:spcAft>
                <a:spcPts val="0"/>
              </a:spcAft>
              <a:buClr>
                <a:schemeClr val="lt1"/>
              </a:buClr>
              <a:buSzPts val="1400"/>
              <a:buFont typeface="Karla"/>
              <a:buChar char="●"/>
              <a:defRPr b="0" i="0" sz="1400" u="none" cap="none" strike="noStrike">
                <a:solidFill>
                  <a:schemeClr val="lt1"/>
                </a:solidFill>
                <a:latin typeface="Karla"/>
                <a:ea typeface="Karla"/>
                <a:cs typeface="Karla"/>
                <a:sym typeface="Karla"/>
              </a:defRPr>
            </a:lvl7pPr>
            <a:lvl8pPr indent="-317500" lvl="7" marL="3657600" marR="0" rtl="0" algn="l">
              <a:lnSpc>
                <a:spcPct val="100000"/>
              </a:lnSpc>
              <a:spcBef>
                <a:spcPts val="0"/>
              </a:spcBef>
              <a:spcAft>
                <a:spcPts val="0"/>
              </a:spcAft>
              <a:buClr>
                <a:schemeClr val="lt1"/>
              </a:buClr>
              <a:buSzPts val="1400"/>
              <a:buFont typeface="Karla"/>
              <a:buChar char="○"/>
              <a:defRPr b="0" i="0" sz="1400" u="none" cap="none" strike="noStrike">
                <a:solidFill>
                  <a:schemeClr val="lt1"/>
                </a:solidFill>
                <a:latin typeface="Karla"/>
                <a:ea typeface="Karla"/>
                <a:cs typeface="Karla"/>
                <a:sym typeface="Karla"/>
              </a:defRPr>
            </a:lvl8pPr>
            <a:lvl9pPr indent="-317500" lvl="8" marL="4114800" marR="0" rtl="0" algn="l">
              <a:lnSpc>
                <a:spcPct val="100000"/>
              </a:lnSpc>
              <a:spcBef>
                <a:spcPts val="0"/>
              </a:spcBef>
              <a:spcAft>
                <a:spcPts val="0"/>
              </a:spcAft>
              <a:buClr>
                <a:schemeClr val="lt1"/>
              </a:buClr>
              <a:buSzPts val="1400"/>
              <a:buFont typeface="Karla"/>
              <a:buChar char="■"/>
              <a:defRPr b="0" i="0" sz="1400" u="none" cap="none" strike="noStrike">
                <a:solidFill>
                  <a:schemeClr val="lt1"/>
                </a:solidFill>
                <a:latin typeface="Karla"/>
                <a:ea typeface="Karla"/>
                <a:cs typeface="Karla"/>
                <a:sym typeface="Karla"/>
              </a:defRPr>
            </a:lvl9pPr>
          </a:lstStyle>
          <a:p/>
        </p:txBody>
      </p:sp>
      <p:sp>
        <p:nvSpPr>
          <p:cNvPr id="8" name="Google Shape;8;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Karla"/>
                <a:ea typeface="Karla"/>
                <a:cs typeface="Karla"/>
                <a:sym typeface="Karla"/>
              </a:defRPr>
            </a:lvl1pPr>
            <a:lvl2pPr lvl="1" algn="r">
              <a:buNone/>
              <a:defRPr sz="1300">
                <a:solidFill>
                  <a:schemeClr val="lt1"/>
                </a:solidFill>
                <a:latin typeface="Karla"/>
                <a:ea typeface="Karla"/>
                <a:cs typeface="Karla"/>
                <a:sym typeface="Karla"/>
              </a:defRPr>
            </a:lvl2pPr>
            <a:lvl3pPr lvl="2" algn="r">
              <a:buNone/>
              <a:defRPr sz="1300">
                <a:solidFill>
                  <a:schemeClr val="lt1"/>
                </a:solidFill>
                <a:latin typeface="Karla"/>
                <a:ea typeface="Karla"/>
                <a:cs typeface="Karla"/>
                <a:sym typeface="Karla"/>
              </a:defRPr>
            </a:lvl3pPr>
            <a:lvl4pPr lvl="3" algn="r">
              <a:buNone/>
              <a:defRPr sz="1300">
                <a:solidFill>
                  <a:schemeClr val="lt1"/>
                </a:solidFill>
                <a:latin typeface="Karla"/>
                <a:ea typeface="Karla"/>
                <a:cs typeface="Karla"/>
                <a:sym typeface="Karla"/>
              </a:defRPr>
            </a:lvl4pPr>
            <a:lvl5pPr lvl="4" algn="r">
              <a:buNone/>
              <a:defRPr sz="1300">
                <a:solidFill>
                  <a:schemeClr val="lt1"/>
                </a:solidFill>
                <a:latin typeface="Karla"/>
                <a:ea typeface="Karla"/>
                <a:cs typeface="Karla"/>
                <a:sym typeface="Karla"/>
              </a:defRPr>
            </a:lvl5pPr>
            <a:lvl6pPr lvl="5" algn="r">
              <a:buNone/>
              <a:defRPr sz="1300">
                <a:solidFill>
                  <a:schemeClr val="lt1"/>
                </a:solidFill>
                <a:latin typeface="Karla"/>
                <a:ea typeface="Karla"/>
                <a:cs typeface="Karla"/>
                <a:sym typeface="Karla"/>
              </a:defRPr>
            </a:lvl6pPr>
            <a:lvl7pPr lvl="6" algn="r">
              <a:buNone/>
              <a:defRPr sz="1300">
                <a:solidFill>
                  <a:schemeClr val="lt1"/>
                </a:solidFill>
                <a:latin typeface="Karla"/>
                <a:ea typeface="Karla"/>
                <a:cs typeface="Karla"/>
                <a:sym typeface="Karla"/>
              </a:defRPr>
            </a:lvl7pPr>
            <a:lvl8pPr lvl="7" algn="r">
              <a:buNone/>
              <a:defRPr sz="1300">
                <a:solidFill>
                  <a:schemeClr val="lt1"/>
                </a:solidFill>
                <a:latin typeface="Karla"/>
                <a:ea typeface="Karla"/>
                <a:cs typeface="Karla"/>
                <a:sym typeface="Karla"/>
              </a:defRPr>
            </a:lvl8pPr>
            <a:lvl9pPr lvl="8" algn="r">
              <a:buNone/>
              <a:defRPr sz="1300">
                <a:solidFill>
                  <a:schemeClr val="lt1"/>
                </a:solidFill>
                <a:latin typeface="Karla"/>
                <a:ea typeface="Karla"/>
                <a:cs typeface="Karla"/>
                <a:sym typeface="Karl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hyperlink" Target="https://doi.org/10.1109/iciet57285.2023.10220929" TargetMode="External"/><Relationship Id="rId4" Type="http://schemas.openxmlformats.org/officeDocument/2006/relationships/hyperlink" Target="https://doi.org/10.1109/acit53391.2021.9677197" TargetMode="External"/><Relationship Id="rId9" Type="http://schemas.openxmlformats.org/officeDocument/2006/relationships/hyperlink" Target="https://doi.org/10.1109/icsece58870.2023.10263342" TargetMode="External"/><Relationship Id="rId5" Type="http://schemas.openxmlformats.org/officeDocument/2006/relationships/hyperlink" Target="https://doi.org/10.1109/icaccs51430.2021.9441670" TargetMode="External"/><Relationship Id="rId6" Type="http://schemas.openxmlformats.org/officeDocument/2006/relationships/hyperlink" Target="https://doi.org/10.1007/s00521-020-05209-7" TargetMode="External"/><Relationship Id="rId7" Type="http://schemas.openxmlformats.org/officeDocument/2006/relationships/hyperlink" Target="https://doi.org/10.1109/access.2023.3312190" TargetMode="External"/><Relationship Id="rId8" Type="http://schemas.openxmlformats.org/officeDocument/2006/relationships/hyperlink" Target="https://doi.org/10.1109/ies59143.2023.10242431" TargetMode="External"/><Relationship Id="rId10" Type="http://schemas.openxmlformats.org/officeDocument/2006/relationships/hyperlink" Target="https://doi.org/10.1109/iicaiet51634.2021.9573811"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hyperlink" Target="https://doi.org/10.1109/idaacs.2017.8095173" TargetMode="External"/><Relationship Id="rId4" Type="http://schemas.openxmlformats.org/officeDocument/2006/relationships/hyperlink" Target="https://www.bankrate.com/insurance/car/drowsy-driving-statistics/" TargetMode="External"/><Relationship Id="rId9" Type="http://schemas.openxmlformats.org/officeDocument/2006/relationships/hyperlink" Target="https://doi.org/10.1109/concapan.2018.8596513" TargetMode="External"/><Relationship Id="rId5" Type="http://schemas.openxmlformats.org/officeDocument/2006/relationships/hyperlink" Target="https://www.bankrate.com/insurance/car/drowsy-driving-statistics/" TargetMode="External"/><Relationship Id="rId6" Type="http://schemas.openxmlformats.org/officeDocument/2006/relationships/hyperlink" Target="https://www.bankrate.com/insurance/car/drowsy-driving-statistics/" TargetMode="External"/><Relationship Id="rId7" Type="http://schemas.openxmlformats.org/officeDocument/2006/relationships/hyperlink" Target="https://doi.org/10.1109/lsens.2023.3289143" TargetMode="External"/><Relationship Id="rId8" Type="http://schemas.openxmlformats.org/officeDocument/2006/relationships/hyperlink" Target="https://doi.org/10.1109/iccr56254.2022.9996053" TargetMode="External"/><Relationship Id="rId10" Type="http://schemas.openxmlformats.org/officeDocument/2006/relationships/hyperlink" Target="https://doi.org/10.1109/asyu56188.2022.992548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hyperlink" Target="https://ieeexplore-ieee-org.libaccess.sjlibrary.org/author/3708995866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
          <p:cNvSpPr/>
          <p:nvPr/>
        </p:nvSpPr>
        <p:spPr>
          <a:xfrm>
            <a:off x="1476750" y="1372025"/>
            <a:ext cx="6130500" cy="832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txBox="1"/>
          <p:nvPr>
            <p:ph type="ctrTitle"/>
          </p:nvPr>
        </p:nvSpPr>
        <p:spPr>
          <a:xfrm>
            <a:off x="1334100" y="1463450"/>
            <a:ext cx="6273000" cy="5574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2000"/>
              </a:spcBef>
              <a:spcAft>
                <a:spcPts val="0"/>
              </a:spcAft>
              <a:buNone/>
            </a:pPr>
            <a:r>
              <a:rPr b="1" lang="en" sz="3300">
                <a:solidFill>
                  <a:srgbClr val="B3C3CE"/>
                </a:solidFill>
                <a:latin typeface="Roboto"/>
                <a:ea typeface="Roboto"/>
                <a:cs typeface="Roboto"/>
                <a:sym typeface="Roboto"/>
              </a:rPr>
              <a:t> </a:t>
            </a:r>
            <a:r>
              <a:rPr b="1" lang="en" sz="2300">
                <a:solidFill>
                  <a:srgbClr val="B3C3CE"/>
                </a:solidFill>
                <a:latin typeface="Roboto"/>
                <a:ea typeface="Roboto"/>
                <a:cs typeface="Roboto"/>
                <a:sym typeface="Roboto"/>
              </a:rPr>
              <a:t>Drowsiness Detection In Automobile Drivers</a:t>
            </a:r>
            <a:r>
              <a:rPr b="1" lang="en" sz="3300">
                <a:solidFill>
                  <a:srgbClr val="B3C3CE"/>
                </a:solidFill>
                <a:latin typeface="Roboto"/>
                <a:ea typeface="Roboto"/>
                <a:cs typeface="Roboto"/>
                <a:sym typeface="Roboto"/>
              </a:rPr>
              <a:t> </a:t>
            </a:r>
            <a:endParaRPr sz="3300">
              <a:solidFill>
                <a:srgbClr val="B3C3CE"/>
              </a:solidFill>
              <a:latin typeface="Roboto"/>
              <a:ea typeface="Roboto"/>
              <a:cs typeface="Roboto"/>
              <a:sym typeface="Roboto"/>
            </a:endParaRPr>
          </a:p>
        </p:txBody>
      </p:sp>
      <p:sp>
        <p:nvSpPr>
          <p:cNvPr id="302" name="Google Shape;302;p1"/>
          <p:cNvSpPr txBox="1"/>
          <p:nvPr>
            <p:ph idx="1" type="subTitle"/>
          </p:nvPr>
        </p:nvSpPr>
        <p:spPr>
          <a:xfrm>
            <a:off x="3053563" y="2938675"/>
            <a:ext cx="2514000" cy="1096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500">
              <a:solidFill>
                <a:srgbClr val="E3E9ED"/>
              </a:solidFill>
              <a:latin typeface="Roboto"/>
              <a:ea typeface="Roboto"/>
              <a:cs typeface="Roboto"/>
              <a:sym typeface="Roboto"/>
            </a:endParaRPr>
          </a:p>
          <a:p>
            <a:pPr indent="0" lvl="0" marL="0" rtl="0" algn="ctr">
              <a:lnSpc>
                <a:spcPct val="115000"/>
              </a:lnSpc>
              <a:spcBef>
                <a:spcPts val="0"/>
              </a:spcBef>
              <a:spcAft>
                <a:spcPts val="0"/>
              </a:spcAft>
              <a:buNone/>
            </a:pPr>
            <a:r>
              <a:rPr lang="en" sz="1500">
                <a:solidFill>
                  <a:srgbClr val="E3E9ED"/>
                </a:solidFill>
                <a:latin typeface="Roboto"/>
                <a:ea typeface="Roboto"/>
                <a:cs typeface="Roboto"/>
                <a:sym typeface="Roboto"/>
              </a:rPr>
              <a:t>Group1:</a:t>
            </a:r>
            <a:endParaRPr sz="1500">
              <a:solidFill>
                <a:srgbClr val="E3E9ED"/>
              </a:solidFill>
              <a:latin typeface="Roboto"/>
              <a:ea typeface="Roboto"/>
              <a:cs typeface="Roboto"/>
              <a:sym typeface="Roboto"/>
            </a:endParaRPr>
          </a:p>
          <a:p>
            <a:pPr indent="0" lvl="0" marL="0" rtl="0" algn="ctr">
              <a:lnSpc>
                <a:spcPct val="115000"/>
              </a:lnSpc>
              <a:spcBef>
                <a:spcPts val="0"/>
              </a:spcBef>
              <a:spcAft>
                <a:spcPts val="0"/>
              </a:spcAft>
              <a:buNone/>
            </a:pPr>
            <a:r>
              <a:rPr lang="en" sz="1500">
                <a:solidFill>
                  <a:srgbClr val="E3E9ED"/>
                </a:solidFill>
                <a:latin typeface="Roboto"/>
                <a:ea typeface="Roboto"/>
                <a:cs typeface="Roboto"/>
                <a:sym typeface="Roboto"/>
              </a:rPr>
              <a:t>Priya Varahan</a:t>
            </a:r>
            <a:endParaRPr sz="1500">
              <a:solidFill>
                <a:srgbClr val="E3E9ED"/>
              </a:solidFill>
              <a:latin typeface="Roboto"/>
              <a:ea typeface="Roboto"/>
              <a:cs typeface="Roboto"/>
              <a:sym typeface="Roboto"/>
            </a:endParaRPr>
          </a:p>
          <a:p>
            <a:pPr indent="0" lvl="0" marL="0" rtl="0" algn="ctr">
              <a:lnSpc>
                <a:spcPct val="115000"/>
              </a:lnSpc>
              <a:spcBef>
                <a:spcPts val="0"/>
              </a:spcBef>
              <a:spcAft>
                <a:spcPts val="0"/>
              </a:spcAft>
              <a:buNone/>
            </a:pPr>
            <a:r>
              <a:rPr lang="en" sz="1500">
                <a:solidFill>
                  <a:srgbClr val="E3E9ED"/>
                </a:solidFill>
                <a:latin typeface="Roboto"/>
                <a:ea typeface="Roboto"/>
                <a:cs typeface="Roboto"/>
                <a:sym typeface="Roboto"/>
              </a:rPr>
              <a:t>Priyanka Akula</a:t>
            </a:r>
            <a:endParaRPr sz="1500">
              <a:solidFill>
                <a:srgbClr val="E3E9ED"/>
              </a:solidFill>
              <a:latin typeface="Roboto"/>
              <a:ea typeface="Roboto"/>
              <a:cs typeface="Roboto"/>
              <a:sym typeface="Roboto"/>
            </a:endParaRPr>
          </a:p>
          <a:p>
            <a:pPr indent="0" lvl="0" marL="0" rtl="0" algn="ctr">
              <a:lnSpc>
                <a:spcPct val="115000"/>
              </a:lnSpc>
              <a:spcBef>
                <a:spcPts val="0"/>
              </a:spcBef>
              <a:spcAft>
                <a:spcPts val="0"/>
              </a:spcAft>
              <a:buNone/>
            </a:pPr>
            <a:r>
              <a:rPr lang="en" sz="1500">
                <a:solidFill>
                  <a:srgbClr val="E3E9ED"/>
                </a:solidFill>
                <a:latin typeface="Roboto"/>
                <a:ea typeface="Roboto"/>
                <a:cs typeface="Roboto"/>
                <a:sym typeface="Roboto"/>
              </a:rPr>
              <a:t>Pooja Manjunatha</a:t>
            </a:r>
            <a:endParaRPr sz="1500">
              <a:solidFill>
                <a:srgbClr val="E3E9ED"/>
              </a:solidFill>
              <a:latin typeface="Roboto"/>
              <a:ea typeface="Roboto"/>
              <a:cs typeface="Roboto"/>
              <a:sym typeface="Roboto"/>
            </a:endParaRPr>
          </a:p>
          <a:p>
            <a:pPr indent="0" lvl="0" marL="0" rtl="0" algn="ctr">
              <a:lnSpc>
                <a:spcPct val="115000"/>
              </a:lnSpc>
              <a:spcBef>
                <a:spcPts val="0"/>
              </a:spcBef>
              <a:spcAft>
                <a:spcPts val="0"/>
              </a:spcAft>
              <a:buNone/>
            </a:pPr>
            <a:r>
              <a:rPr lang="en" sz="1500">
                <a:solidFill>
                  <a:srgbClr val="E3E9ED"/>
                </a:solidFill>
                <a:latin typeface="Roboto"/>
                <a:ea typeface="Roboto"/>
                <a:cs typeface="Roboto"/>
                <a:sym typeface="Roboto"/>
              </a:rPr>
              <a:t> Nandini S Nair</a:t>
            </a:r>
            <a:endParaRPr sz="1500">
              <a:solidFill>
                <a:srgbClr val="E3E9ED"/>
              </a:solidFill>
              <a:latin typeface="Roboto"/>
              <a:ea typeface="Roboto"/>
              <a:cs typeface="Roboto"/>
              <a:sym typeface="Roboto"/>
            </a:endParaRPr>
          </a:p>
        </p:txBody>
      </p:sp>
      <p:grpSp>
        <p:nvGrpSpPr>
          <p:cNvPr id="303" name="Google Shape;303;p1"/>
          <p:cNvGrpSpPr/>
          <p:nvPr/>
        </p:nvGrpSpPr>
        <p:grpSpPr>
          <a:xfrm>
            <a:off x="551124" y="3629702"/>
            <a:ext cx="1178637" cy="1096691"/>
            <a:chOff x="827350" y="3629733"/>
            <a:chExt cx="1431600" cy="1332067"/>
          </a:xfrm>
        </p:grpSpPr>
        <p:sp>
          <p:nvSpPr>
            <p:cNvPr id="304" name="Google Shape;304;p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1"/>
          <p:cNvGrpSpPr/>
          <p:nvPr/>
        </p:nvGrpSpPr>
        <p:grpSpPr>
          <a:xfrm>
            <a:off x="322602" y="2902809"/>
            <a:ext cx="781224" cy="726909"/>
            <a:chOff x="827350" y="3629733"/>
            <a:chExt cx="1431600" cy="1332067"/>
          </a:xfrm>
        </p:grpSpPr>
        <p:sp>
          <p:nvSpPr>
            <p:cNvPr id="308" name="Google Shape;308;p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 name="Google Shape;311;p1"/>
          <p:cNvGrpSpPr/>
          <p:nvPr/>
        </p:nvGrpSpPr>
        <p:grpSpPr>
          <a:xfrm>
            <a:off x="1816189" y="4394848"/>
            <a:ext cx="356325" cy="331552"/>
            <a:chOff x="827350" y="3629733"/>
            <a:chExt cx="1431600" cy="1332067"/>
          </a:xfrm>
        </p:grpSpPr>
        <p:sp>
          <p:nvSpPr>
            <p:cNvPr id="312" name="Google Shape;312;p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 name="Google Shape;315;p1"/>
          <p:cNvGrpSpPr/>
          <p:nvPr/>
        </p:nvGrpSpPr>
        <p:grpSpPr>
          <a:xfrm>
            <a:off x="7466251" y="219713"/>
            <a:ext cx="895180" cy="832942"/>
            <a:chOff x="827350" y="3629733"/>
            <a:chExt cx="1431600" cy="1332067"/>
          </a:xfrm>
        </p:grpSpPr>
        <p:sp>
          <p:nvSpPr>
            <p:cNvPr id="316" name="Google Shape;316;p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 name="Google Shape;319;p1"/>
          <p:cNvGrpSpPr/>
          <p:nvPr/>
        </p:nvGrpSpPr>
        <p:grpSpPr>
          <a:xfrm>
            <a:off x="8131283" y="1065715"/>
            <a:ext cx="598982" cy="557337"/>
            <a:chOff x="827350" y="3629733"/>
            <a:chExt cx="1431600" cy="1332067"/>
          </a:xfrm>
        </p:grpSpPr>
        <p:sp>
          <p:nvSpPr>
            <p:cNvPr id="320" name="Google Shape;320;p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 name="Google Shape;323;p1"/>
          <p:cNvGrpSpPr/>
          <p:nvPr/>
        </p:nvGrpSpPr>
        <p:grpSpPr>
          <a:xfrm>
            <a:off x="6901231" y="620669"/>
            <a:ext cx="464268" cy="431989"/>
            <a:chOff x="827350" y="3629733"/>
            <a:chExt cx="1431600" cy="1332067"/>
          </a:xfrm>
        </p:grpSpPr>
        <p:sp>
          <p:nvSpPr>
            <p:cNvPr id="324" name="Google Shape;324;p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1"/>
          <p:cNvSpPr txBox="1"/>
          <p:nvPr>
            <p:ph type="ctrTitle"/>
          </p:nvPr>
        </p:nvSpPr>
        <p:spPr>
          <a:xfrm>
            <a:off x="1524450" y="2293050"/>
            <a:ext cx="5892300" cy="5574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2000"/>
              </a:spcBef>
              <a:spcAft>
                <a:spcPts val="0"/>
              </a:spcAft>
              <a:buNone/>
            </a:pPr>
            <a:r>
              <a:rPr b="1" lang="en" sz="1900">
                <a:solidFill>
                  <a:srgbClr val="B3C3CE"/>
                </a:solidFill>
                <a:latin typeface="Roboto"/>
                <a:ea typeface="Roboto"/>
                <a:cs typeface="Roboto"/>
                <a:sym typeface="Roboto"/>
              </a:rPr>
              <a:t>DATA 270: Data Analytics Process </a:t>
            </a:r>
            <a:endParaRPr sz="1900">
              <a:solidFill>
                <a:srgbClr val="B3C3CE"/>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a0825cbb9a_9_35"/>
          <p:cNvSpPr txBox="1"/>
          <p:nvPr>
            <p:ph type="title"/>
          </p:nvPr>
        </p:nvSpPr>
        <p:spPr>
          <a:xfrm>
            <a:off x="937625" y="2313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Project Resource Requirements</a:t>
            </a:r>
            <a:endParaRPr b="1">
              <a:latin typeface="Roboto"/>
              <a:ea typeface="Roboto"/>
              <a:cs typeface="Roboto"/>
              <a:sym typeface="Roboto"/>
            </a:endParaRPr>
          </a:p>
        </p:txBody>
      </p:sp>
      <p:graphicFrame>
        <p:nvGraphicFramePr>
          <p:cNvPr id="467" name="Google Shape;467;g2a0825cbb9a_9_35"/>
          <p:cNvGraphicFramePr/>
          <p:nvPr/>
        </p:nvGraphicFramePr>
        <p:xfrm>
          <a:off x="937625" y="1640250"/>
          <a:ext cx="3000000" cy="3000000"/>
        </p:xfrm>
        <a:graphic>
          <a:graphicData uri="http://schemas.openxmlformats.org/drawingml/2006/table">
            <a:tbl>
              <a:tblPr>
                <a:noFill/>
                <a:tableStyleId>{9AD1F5A4-6B4E-4932-90B3-C590AB9139FB}</a:tableStyleId>
              </a:tblPr>
              <a:tblGrid>
                <a:gridCol w="1209700"/>
                <a:gridCol w="3210325"/>
                <a:gridCol w="2263075"/>
                <a:gridCol w="621100"/>
              </a:tblGrid>
              <a:tr h="381000">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Resources</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Configuration</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Purpose</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Cost</a:t>
                      </a:r>
                      <a:endParaRPr sz="12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Local Machine</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Chip featuring an 7-core CPU, 7-core GPU, 4 performance cores and 4 efficiency cores 2TB SSD, 16-core Neural Engine, with 64GB RAM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Processor required for Jupyter notebooks,Visual Studio to run Deep learning models</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1600$</a:t>
                      </a:r>
                      <a:endParaRPr sz="12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Google colab cloud server</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I</a:t>
                      </a:r>
                      <a:r>
                        <a:rPr lang="en" sz="1200">
                          <a:solidFill>
                            <a:schemeClr val="lt1"/>
                          </a:solidFill>
                          <a:latin typeface="Roboto"/>
                          <a:ea typeface="Roboto"/>
                          <a:cs typeface="Roboto"/>
                          <a:sym typeface="Roboto"/>
                        </a:rPr>
                        <a:t>Intel(R) Xeon(R) CPU memory - 25 GB, opmode(s): 64-bit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Company profits</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tc>
              </a:tr>
            </a:tbl>
          </a:graphicData>
        </a:graphic>
      </p:graphicFrame>
      <p:graphicFrame>
        <p:nvGraphicFramePr>
          <p:cNvPr id="468" name="Google Shape;468;g2a0825cbb9a_9_35"/>
          <p:cNvGraphicFramePr/>
          <p:nvPr/>
        </p:nvGraphicFramePr>
        <p:xfrm>
          <a:off x="937625" y="1152600"/>
          <a:ext cx="3000000" cy="3000000"/>
        </p:xfrm>
        <a:graphic>
          <a:graphicData uri="http://schemas.openxmlformats.org/drawingml/2006/table">
            <a:tbl>
              <a:tblPr>
                <a:noFill/>
                <a:tableStyleId>{9AD1F5A4-6B4E-4932-90B3-C590AB9139FB}</a:tableStyleId>
              </a:tblPr>
              <a:tblGrid>
                <a:gridCol w="7304200"/>
              </a:tblGrid>
              <a:tr h="381000">
                <a:tc>
                  <a:txBody>
                    <a:bodyPr/>
                    <a:lstStyle/>
                    <a:p>
                      <a:pPr indent="0" lvl="0" marL="0" rtl="0" algn="ctr">
                        <a:spcBef>
                          <a:spcPts val="0"/>
                        </a:spcBef>
                        <a:spcAft>
                          <a:spcPts val="0"/>
                        </a:spcAft>
                        <a:buNone/>
                      </a:pPr>
                      <a:r>
                        <a:rPr b="1" lang="en" sz="2000">
                          <a:solidFill>
                            <a:schemeClr val="lt1"/>
                          </a:solidFill>
                          <a:latin typeface="Roboto"/>
                          <a:ea typeface="Roboto"/>
                          <a:cs typeface="Roboto"/>
                          <a:sym typeface="Roboto"/>
                        </a:rPr>
                        <a:t>Hardware </a:t>
                      </a:r>
                      <a:r>
                        <a:rPr b="1" lang="en" sz="2000">
                          <a:solidFill>
                            <a:schemeClr val="lt1"/>
                          </a:solidFill>
                          <a:latin typeface="Roboto"/>
                          <a:ea typeface="Roboto"/>
                          <a:cs typeface="Roboto"/>
                          <a:sym typeface="Roboto"/>
                        </a:rPr>
                        <a:t>Requirements</a:t>
                      </a:r>
                      <a:endParaRPr b="1" sz="2000">
                        <a:solidFill>
                          <a:schemeClr val="lt1"/>
                        </a:solidFill>
                        <a:latin typeface="Roboto"/>
                        <a:ea typeface="Roboto"/>
                        <a:cs typeface="Roboto"/>
                        <a:sym typeface="Roboto"/>
                      </a:endParaRPr>
                    </a:p>
                  </a:txBody>
                  <a:tcPr marT="91425" marB="91425" marR="91425" marL="91425"/>
                </a:tc>
              </a:tr>
            </a:tbl>
          </a:graphicData>
        </a:graphic>
      </p:graphicFrame>
      <p:sp>
        <p:nvSpPr>
          <p:cNvPr id="469" name="Google Shape;469;g2a0825cbb9a_9_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a0825cbb9a_9_1320"/>
          <p:cNvSpPr txBox="1"/>
          <p:nvPr>
            <p:ph type="title"/>
          </p:nvPr>
        </p:nvSpPr>
        <p:spPr>
          <a:xfrm>
            <a:off x="937625" y="2313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a:ea typeface="Roboto"/>
                <a:cs typeface="Roboto"/>
                <a:sym typeface="Roboto"/>
              </a:rPr>
              <a:t>Project </a:t>
            </a:r>
            <a:r>
              <a:rPr b="1" lang="en" sz="2200">
                <a:latin typeface="Roboto"/>
                <a:ea typeface="Roboto"/>
                <a:cs typeface="Roboto"/>
                <a:sym typeface="Roboto"/>
              </a:rPr>
              <a:t>Libraries and </a:t>
            </a:r>
            <a:r>
              <a:rPr b="1" lang="en" sz="2200">
                <a:latin typeface="Roboto"/>
                <a:ea typeface="Roboto"/>
                <a:cs typeface="Roboto"/>
                <a:sym typeface="Roboto"/>
              </a:rPr>
              <a:t>Packages </a:t>
            </a:r>
            <a:r>
              <a:rPr b="1" lang="en" sz="2200">
                <a:latin typeface="Roboto"/>
                <a:ea typeface="Roboto"/>
                <a:cs typeface="Roboto"/>
                <a:sym typeface="Roboto"/>
              </a:rPr>
              <a:t>Requirements</a:t>
            </a:r>
            <a:endParaRPr b="1" sz="2200">
              <a:latin typeface="Roboto"/>
              <a:ea typeface="Roboto"/>
              <a:cs typeface="Roboto"/>
              <a:sym typeface="Roboto"/>
            </a:endParaRPr>
          </a:p>
        </p:txBody>
      </p:sp>
      <p:graphicFrame>
        <p:nvGraphicFramePr>
          <p:cNvPr id="475" name="Google Shape;475;g2a0825cbb9a_9_1320"/>
          <p:cNvGraphicFramePr/>
          <p:nvPr/>
        </p:nvGraphicFramePr>
        <p:xfrm>
          <a:off x="671275" y="1361200"/>
          <a:ext cx="3000000" cy="3000000"/>
        </p:xfrm>
        <a:graphic>
          <a:graphicData uri="http://schemas.openxmlformats.org/drawingml/2006/table">
            <a:tbl>
              <a:tblPr>
                <a:noFill/>
                <a:tableStyleId>{9AD1F5A4-6B4E-4932-90B3-C590AB9139FB}</a:tableStyleId>
              </a:tblPr>
              <a:tblGrid>
                <a:gridCol w="1143500"/>
                <a:gridCol w="1822600"/>
                <a:gridCol w="2094325"/>
                <a:gridCol w="2521550"/>
              </a:tblGrid>
              <a:tr h="381000">
                <a:tc>
                  <a:txBody>
                    <a:bodyPr/>
                    <a:lstStyle/>
                    <a:p>
                      <a:pPr indent="0" lvl="0" marL="0" rtl="0" algn="ctr">
                        <a:spcBef>
                          <a:spcPts val="0"/>
                        </a:spcBef>
                        <a:spcAft>
                          <a:spcPts val="0"/>
                        </a:spcAft>
                        <a:buNone/>
                      </a:pPr>
                      <a:r>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Library</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Method</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Usage</a:t>
                      </a:r>
                      <a:endParaRPr sz="12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Pandas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pandas pandas,plotting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DataFrame, Series autocorrelation plot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visualization, manipulation, and time series analysis</a:t>
                      </a:r>
                      <a:endParaRPr sz="12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Matplotlib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Matplotlib.pyplot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pyplot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Used for data visualization and plotting </a:t>
                      </a:r>
                      <a:endParaRPr sz="12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numpy</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numpy</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numpy.array()</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Image pixels as matrices and mathematical operations</a:t>
                      </a:r>
                      <a:endParaRPr sz="12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Scikit-Learn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Sklearn.metrics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Mean_squared_error</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Used for model evaluation process</a:t>
                      </a:r>
                      <a:endParaRPr sz="12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OpenCV</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cv2</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cv2.imread()</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Image processing</a:t>
                      </a:r>
                      <a:endParaRPr sz="1200">
                        <a:solidFill>
                          <a:schemeClr val="lt1"/>
                        </a:solidFill>
                        <a:latin typeface="Roboto"/>
                        <a:ea typeface="Roboto"/>
                        <a:cs typeface="Roboto"/>
                        <a:sym typeface="Roboto"/>
                      </a:endParaRPr>
                    </a:p>
                  </a:txBody>
                  <a:tcPr marT="91425" marB="91425" marR="91425" marL="91425"/>
                </a:tc>
              </a:tr>
              <a:tr h="47965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PyTorch &amp; transformers</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t</a:t>
                      </a:r>
                      <a:r>
                        <a:rPr lang="en" sz="1200">
                          <a:solidFill>
                            <a:schemeClr val="lt1"/>
                          </a:solidFill>
                          <a:latin typeface="Roboto"/>
                          <a:ea typeface="Roboto"/>
                          <a:cs typeface="Roboto"/>
                          <a:sym typeface="Roboto"/>
                        </a:rPr>
                        <a:t>orch , transformers</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Roboto"/>
                          <a:ea typeface="Roboto"/>
                          <a:cs typeface="Roboto"/>
                          <a:sym typeface="Roboto"/>
                        </a:rPr>
                        <a:t>pipeline()torch.tensor()</a:t>
                      </a:r>
                      <a:endParaRPr>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Technique for model building</a:t>
                      </a:r>
                      <a:endParaRPr sz="1200">
                        <a:solidFill>
                          <a:schemeClr val="lt1"/>
                        </a:solidFill>
                        <a:latin typeface="Roboto"/>
                        <a:ea typeface="Roboto"/>
                        <a:cs typeface="Roboto"/>
                        <a:sym typeface="Roboto"/>
                      </a:endParaRPr>
                    </a:p>
                  </a:txBody>
                  <a:tcPr marT="91425" marB="91425" marR="91425" marL="91425"/>
                </a:tc>
              </a:tr>
            </a:tbl>
          </a:graphicData>
        </a:graphic>
      </p:graphicFrame>
      <p:graphicFrame>
        <p:nvGraphicFramePr>
          <p:cNvPr id="476" name="Google Shape;476;g2a0825cbb9a_9_1320"/>
          <p:cNvGraphicFramePr/>
          <p:nvPr/>
        </p:nvGraphicFramePr>
        <p:xfrm>
          <a:off x="671275" y="843075"/>
          <a:ext cx="3000000" cy="3000000"/>
        </p:xfrm>
        <a:graphic>
          <a:graphicData uri="http://schemas.openxmlformats.org/drawingml/2006/table">
            <a:tbl>
              <a:tblPr>
                <a:noFill/>
                <a:tableStyleId>{9AD1F5A4-6B4E-4932-90B3-C590AB9139FB}</a:tableStyleId>
              </a:tblPr>
              <a:tblGrid>
                <a:gridCol w="7581975"/>
              </a:tblGrid>
              <a:tr h="381000">
                <a:tc>
                  <a:txBody>
                    <a:bodyPr/>
                    <a:lstStyle/>
                    <a:p>
                      <a:pPr indent="0" lvl="0" marL="0" rtl="0" algn="ctr">
                        <a:spcBef>
                          <a:spcPts val="0"/>
                        </a:spcBef>
                        <a:spcAft>
                          <a:spcPts val="0"/>
                        </a:spcAft>
                        <a:buNone/>
                      </a:pPr>
                      <a:r>
                        <a:rPr b="1" lang="en" sz="2000">
                          <a:solidFill>
                            <a:schemeClr val="lt1"/>
                          </a:solidFill>
                          <a:latin typeface="Roboto"/>
                          <a:ea typeface="Roboto"/>
                          <a:cs typeface="Roboto"/>
                          <a:sym typeface="Roboto"/>
                        </a:rPr>
                        <a:t>Libraries and </a:t>
                      </a:r>
                      <a:r>
                        <a:rPr b="1" lang="en" sz="2200">
                          <a:solidFill>
                            <a:schemeClr val="lt1"/>
                          </a:solidFill>
                          <a:latin typeface="Roboto"/>
                          <a:ea typeface="Roboto"/>
                          <a:cs typeface="Roboto"/>
                          <a:sym typeface="Roboto"/>
                        </a:rPr>
                        <a:t>Packages Requirements</a:t>
                      </a:r>
                      <a:endParaRPr b="1" sz="2000">
                        <a:solidFill>
                          <a:schemeClr val="lt1"/>
                        </a:solidFill>
                        <a:latin typeface="Roboto"/>
                        <a:ea typeface="Roboto"/>
                        <a:cs typeface="Roboto"/>
                        <a:sym typeface="Roboto"/>
                      </a:endParaRPr>
                    </a:p>
                  </a:txBody>
                  <a:tcPr marT="91425" marB="91425" marR="91425" marL="91425"/>
                </a:tc>
              </a:tr>
            </a:tbl>
          </a:graphicData>
        </a:graphic>
      </p:graphicFrame>
      <p:sp>
        <p:nvSpPr>
          <p:cNvPr id="477" name="Google Shape;477;g2a0825cbb9a_9_13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a0825cbb9a_9_1345"/>
          <p:cNvSpPr txBox="1"/>
          <p:nvPr>
            <p:ph type="title"/>
          </p:nvPr>
        </p:nvSpPr>
        <p:spPr>
          <a:xfrm>
            <a:off x="937625" y="231375"/>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a:ea typeface="Roboto"/>
                <a:cs typeface="Roboto"/>
                <a:sym typeface="Roboto"/>
              </a:rPr>
              <a:t>Project Tools and Platforms </a:t>
            </a:r>
            <a:r>
              <a:rPr b="1" lang="en" sz="2200">
                <a:latin typeface="Roboto"/>
                <a:ea typeface="Roboto"/>
                <a:cs typeface="Roboto"/>
                <a:sym typeface="Roboto"/>
              </a:rPr>
              <a:t>Requirements</a:t>
            </a:r>
            <a:endParaRPr b="1" sz="2200">
              <a:latin typeface="Roboto"/>
              <a:ea typeface="Roboto"/>
              <a:cs typeface="Roboto"/>
              <a:sym typeface="Roboto"/>
            </a:endParaRPr>
          </a:p>
        </p:txBody>
      </p:sp>
      <p:graphicFrame>
        <p:nvGraphicFramePr>
          <p:cNvPr id="483" name="Google Shape;483;g2a0825cbb9a_9_1345"/>
          <p:cNvGraphicFramePr/>
          <p:nvPr/>
        </p:nvGraphicFramePr>
        <p:xfrm>
          <a:off x="671275" y="1330725"/>
          <a:ext cx="3000000" cy="3000000"/>
        </p:xfrm>
        <a:graphic>
          <a:graphicData uri="http://schemas.openxmlformats.org/drawingml/2006/table">
            <a:tbl>
              <a:tblPr>
                <a:noFill/>
                <a:tableStyleId>{9AD1F5A4-6B4E-4932-90B3-C590AB9139FB}</a:tableStyleId>
              </a:tblPr>
              <a:tblGrid>
                <a:gridCol w="1607900"/>
                <a:gridCol w="4446600"/>
                <a:gridCol w="956500"/>
                <a:gridCol w="570975"/>
              </a:tblGrid>
              <a:tr h="381000">
                <a:tc>
                  <a:txBody>
                    <a:bodyPr/>
                    <a:lstStyle/>
                    <a:p>
                      <a:pPr indent="0" lvl="0" marL="0" rtl="0" algn="ctr">
                        <a:spcBef>
                          <a:spcPts val="0"/>
                        </a:spcBef>
                        <a:spcAft>
                          <a:spcPts val="0"/>
                        </a:spcAft>
                        <a:buNone/>
                      </a:pPr>
                      <a:r>
                        <a:t/>
                      </a:r>
                      <a:endParaRPr sz="11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100">
                          <a:solidFill>
                            <a:schemeClr val="lt1"/>
                          </a:solidFill>
                          <a:latin typeface="Roboto"/>
                          <a:ea typeface="Roboto"/>
                          <a:cs typeface="Roboto"/>
                          <a:sym typeface="Roboto"/>
                        </a:rPr>
                        <a:t>Purpose</a:t>
                      </a:r>
                      <a:endParaRPr sz="11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100">
                          <a:solidFill>
                            <a:schemeClr val="lt1"/>
                          </a:solidFill>
                          <a:latin typeface="Roboto"/>
                          <a:ea typeface="Roboto"/>
                          <a:cs typeface="Roboto"/>
                          <a:sym typeface="Roboto"/>
                        </a:rPr>
                        <a:t>Licenses</a:t>
                      </a:r>
                      <a:endParaRPr sz="11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100">
                          <a:solidFill>
                            <a:schemeClr val="lt1"/>
                          </a:solidFill>
                          <a:latin typeface="Roboto"/>
                          <a:ea typeface="Roboto"/>
                          <a:cs typeface="Roboto"/>
                          <a:sym typeface="Roboto"/>
                        </a:rPr>
                        <a:t>Cost</a:t>
                      </a:r>
                      <a:endParaRPr sz="11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Jupyter Notebook</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Code development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Proprietary</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tc>
              </a:tr>
              <a:tr h="3419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Visual Studio</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Code development</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Proprietary</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GitHub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Via web version system for oversight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Multiple</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Jira</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To set up project management plan, track project tasks and </a:t>
                      </a:r>
                      <a:r>
                        <a:rPr lang="en" sz="1200">
                          <a:solidFill>
                            <a:schemeClr val="lt1"/>
                          </a:solidFill>
                          <a:latin typeface="Roboto"/>
                          <a:ea typeface="Roboto"/>
                          <a:cs typeface="Roboto"/>
                          <a:sym typeface="Roboto"/>
                        </a:rPr>
                        <a:t>issues. </a:t>
                      </a:r>
                      <a:r>
                        <a:rPr lang="en" sz="1200">
                          <a:solidFill>
                            <a:schemeClr val="lt1"/>
                          </a:solidFill>
                          <a:latin typeface="Roboto"/>
                          <a:ea typeface="Roboto"/>
                          <a:cs typeface="Roboto"/>
                          <a:sym typeface="Roboto"/>
                        </a:rPr>
                        <a:t> </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Proprietary</a:t>
                      </a:r>
                      <a:endParaRPr sz="12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Google Cloud SDK</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Establish connection between local and remote GCP platform via CLI</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6375">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Google Docs, slides</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Word processing, spreadsheet, and presentation applications </a:t>
                      </a:r>
                      <a:endParaRPr sz="12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Proprietary</a:t>
                      </a:r>
                      <a:endParaRPr sz="12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9650">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Discord, WhatsApp, Email</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For team meetings</a:t>
                      </a:r>
                      <a:endParaRPr sz="12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solidFill>
                            <a:schemeClr val="lt1"/>
                          </a:solidFill>
                          <a:latin typeface="Roboto"/>
                          <a:ea typeface="Roboto"/>
                          <a:cs typeface="Roboto"/>
                          <a:sym typeface="Roboto"/>
                        </a:rPr>
                        <a:t>Free</a:t>
                      </a:r>
                      <a:endParaRPr sz="1200">
                        <a:solidFill>
                          <a:schemeClr val="lt1"/>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484" name="Google Shape;484;g2a0825cbb9a_9_1345"/>
          <p:cNvGraphicFramePr/>
          <p:nvPr/>
        </p:nvGraphicFramePr>
        <p:xfrm>
          <a:off x="671275" y="843075"/>
          <a:ext cx="3000000" cy="3000000"/>
        </p:xfrm>
        <a:graphic>
          <a:graphicData uri="http://schemas.openxmlformats.org/drawingml/2006/table">
            <a:tbl>
              <a:tblPr>
                <a:noFill/>
                <a:tableStyleId>{9AD1F5A4-6B4E-4932-90B3-C590AB9139FB}</a:tableStyleId>
              </a:tblPr>
              <a:tblGrid>
                <a:gridCol w="7581975"/>
              </a:tblGrid>
              <a:tr h="381000">
                <a:tc>
                  <a:txBody>
                    <a:bodyPr/>
                    <a:lstStyle/>
                    <a:p>
                      <a:pPr indent="0" lvl="0" marL="0" rtl="0" algn="ctr">
                        <a:spcBef>
                          <a:spcPts val="0"/>
                        </a:spcBef>
                        <a:spcAft>
                          <a:spcPts val="0"/>
                        </a:spcAft>
                        <a:buNone/>
                      </a:pPr>
                      <a:r>
                        <a:rPr b="1" lang="en" sz="2000">
                          <a:solidFill>
                            <a:schemeClr val="lt1"/>
                          </a:solidFill>
                          <a:latin typeface="Roboto"/>
                          <a:ea typeface="Roboto"/>
                          <a:cs typeface="Roboto"/>
                          <a:sym typeface="Roboto"/>
                        </a:rPr>
                        <a:t>Tools and Licenses</a:t>
                      </a:r>
                      <a:endParaRPr b="1" sz="2000">
                        <a:solidFill>
                          <a:schemeClr val="lt1"/>
                        </a:solidFill>
                        <a:latin typeface="Roboto"/>
                        <a:ea typeface="Roboto"/>
                        <a:cs typeface="Roboto"/>
                        <a:sym typeface="Roboto"/>
                      </a:endParaRPr>
                    </a:p>
                  </a:txBody>
                  <a:tcPr marT="91425" marB="91425" marR="91425" marL="91425"/>
                </a:tc>
              </a:tr>
            </a:tbl>
          </a:graphicData>
        </a:graphic>
      </p:graphicFrame>
      <p:sp>
        <p:nvSpPr>
          <p:cNvPr id="485" name="Google Shape;485;g2a0825cbb9a_9_13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a0825cbb9a_9_1362"/>
          <p:cNvSpPr txBox="1"/>
          <p:nvPr>
            <p:ph type="title"/>
          </p:nvPr>
        </p:nvSpPr>
        <p:spPr>
          <a:xfrm>
            <a:off x="213275" y="-80975"/>
            <a:ext cx="4038600" cy="60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Project Plan- WBS </a:t>
            </a:r>
            <a:endParaRPr b="1">
              <a:latin typeface="Roboto"/>
              <a:ea typeface="Roboto"/>
              <a:cs typeface="Roboto"/>
              <a:sym typeface="Roboto"/>
            </a:endParaRPr>
          </a:p>
        </p:txBody>
      </p:sp>
      <p:pic>
        <p:nvPicPr>
          <p:cNvPr id="491" name="Google Shape;491;g2a0825cbb9a_9_1362"/>
          <p:cNvPicPr preferRelativeResize="0"/>
          <p:nvPr/>
        </p:nvPicPr>
        <p:blipFill>
          <a:blip r:embed="rId3">
            <a:alphaModFix/>
          </a:blip>
          <a:stretch>
            <a:fillRect/>
          </a:stretch>
        </p:blipFill>
        <p:spPr>
          <a:xfrm>
            <a:off x="554300" y="527125"/>
            <a:ext cx="8035401" cy="4412975"/>
          </a:xfrm>
          <a:prstGeom prst="rect">
            <a:avLst/>
          </a:prstGeom>
          <a:noFill/>
          <a:ln>
            <a:noFill/>
          </a:ln>
        </p:spPr>
      </p:pic>
      <p:sp>
        <p:nvSpPr>
          <p:cNvPr id="492" name="Google Shape;492;g2a0825cbb9a_9_13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a0825cbb9a_9_1844"/>
          <p:cNvSpPr txBox="1"/>
          <p:nvPr>
            <p:ph type="title"/>
          </p:nvPr>
        </p:nvSpPr>
        <p:spPr>
          <a:xfrm>
            <a:off x="2338775" y="83725"/>
            <a:ext cx="47442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Project Plan- </a:t>
            </a:r>
            <a:r>
              <a:rPr b="1" lang="en">
                <a:latin typeface="Roboto"/>
                <a:ea typeface="Roboto"/>
                <a:cs typeface="Roboto"/>
                <a:sym typeface="Roboto"/>
              </a:rPr>
              <a:t>Gantt Chart</a:t>
            </a:r>
            <a:endParaRPr b="1">
              <a:latin typeface="Roboto"/>
              <a:ea typeface="Roboto"/>
              <a:cs typeface="Roboto"/>
              <a:sym typeface="Roboto"/>
            </a:endParaRPr>
          </a:p>
        </p:txBody>
      </p:sp>
      <p:sp>
        <p:nvSpPr>
          <p:cNvPr id="498" name="Google Shape;498;g2a0825cbb9a_9_18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9" name="Google Shape;499;g2a0825cbb9a_9_1844"/>
          <p:cNvPicPr preferRelativeResize="0"/>
          <p:nvPr/>
        </p:nvPicPr>
        <p:blipFill rotWithShape="1">
          <a:blip r:embed="rId3">
            <a:alphaModFix/>
          </a:blip>
          <a:srcRect b="4301" l="0" r="0" t="17340"/>
          <a:stretch/>
        </p:blipFill>
        <p:spPr>
          <a:xfrm>
            <a:off x="152400" y="555325"/>
            <a:ext cx="8858477" cy="4510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a0825cbb9a_9_1859"/>
          <p:cNvSpPr txBox="1"/>
          <p:nvPr>
            <p:ph type="title"/>
          </p:nvPr>
        </p:nvSpPr>
        <p:spPr>
          <a:xfrm>
            <a:off x="1941725" y="164050"/>
            <a:ext cx="55086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Project Plan- Gantt Chart</a:t>
            </a:r>
            <a:endParaRPr b="1">
              <a:latin typeface="Roboto"/>
              <a:ea typeface="Roboto"/>
              <a:cs typeface="Roboto"/>
              <a:sym typeface="Roboto"/>
            </a:endParaRPr>
          </a:p>
        </p:txBody>
      </p:sp>
      <p:sp>
        <p:nvSpPr>
          <p:cNvPr id="505" name="Google Shape;505;g2a0825cbb9a_9_18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g2a0825cbb9a_9_1859"/>
          <p:cNvPicPr preferRelativeResize="0"/>
          <p:nvPr/>
        </p:nvPicPr>
        <p:blipFill rotWithShape="1">
          <a:blip r:embed="rId3">
            <a:alphaModFix/>
          </a:blip>
          <a:srcRect b="0" l="0" r="4315" t="50673"/>
          <a:stretch/>
        </p:blipFill>
        <p:spPr>
          <a:xfrm>
            <a:off x="154250" y="748750"/>
            <a:ext cx="8835499" cy="3226500"/>
          </a:xfrm>
          <a:prstGeom prst="rect">
            <a:avLst/>
          </a:prstGeom>
          <a:noFill/>
          <a:ln>
            <a:noFill/>
          </a:ln>
        </p:spPr>
      </p:pic>
      <p:sp>
        <p:nvSpPr>
          <p:cNvPr id="507" name="Google Shape;507;g2a0825cbb9a_9_1859"/>
          <p:cNvSpPr txBox="1"/>
          <p:nvPr/>
        </p:nvSpPr>
        <p:spPr>
          <a:xfrm>
            <a:off x="154200" y="4168675"/>
            <a:ext cx="8835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Presenting the Gantt chart to show the task division and timely completion of task by each individual member in group</a:t>
            </a:r>
            <a:endParaRPr>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a0825cbb9a_9_1380"/>
          <p:cNvSpPr txBox="1"/>
          <p:nvPr>
            <p:ph type="title"/>
          </p:nvPr>
        </p:nvSpPr>
        <p:spPr>
          <a:xfrm>
            <a:off x="120425" y="85900"/>
            <a:ext cx="4038600" cy="49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Data Collection</a:t>
            </a:r>
            <a:endParaRPr b="1">
              <a:latin typeface="Roboto"/>
              <a:ea typeface="Roboto"/>
              <a:cs typeface="Roboto"/>
              <a:sym typeface="Roboto"/>
            </a:endParaRPr>
          </a:p>
        </p:txBody>
      </p:sp>
      <p:sp>
        <p:nvSpPr>
          <p:cNvPr id="513" name="Google Shape;513;g2a0825cbb9a_9_1380"/>
          <p:cNvSpPr txBox="1"/>
          <p:nvPr>
            <p:ph idx="1" type="body"/>
          </p:nvPr>
        </p:nvSpPr>
        <p:spPr>
          <a:xfrm>
            <a:off x="0" y="717350"/>
            <a:ext cx="4785900" cy="3978000"/>
          </a:xfrm>
          <a:prstGeom prst="rect">
            <a:avLst/>
          </a:prstGeom>
        </p:spPr>
        <p:txBody>
          <a:bodyPr anchorCtr="0" anchor="t" bIns="91425" lIns="91425" spcFirstLastPara="1" rIns="91425" wrap="square" tIns="91425">
            <a:noAutofit/>
          </a:bodyPr>
          <a:lstStyle/>
          <a:p>
            <a:pPr indent="-292100" lvl="0" marL="457200" rtl="0" algn="just">
              <a:lnSpc>
                <a:spcPct val="200000"/>
              </a:lnSpc>
              <a:spcBef>
                <a:spcPts val="0"/>
              </a:spcBef>
              <a:spcAft>
                <a:spcPts val="0"/>
              </a:spcAft>
              <a:buSzPts val="1000"/>
              <a:buChar char="●"/>
            </a:pPr>
            <a:r>
              <a:rPr lang="en" sz="1200">
                <a:latin typeface="Roboto"/>
                <a:ea typeface="Roboto"/>
                <a:cs typeface="Roboto"/>
                <a:sym typeface="Roboto"/>
              </a:rPr>
              <a:t>The </a:t>
            </a:r>
            <a:r>
              <a:rPr lang="en" sz="1200">
                <a:latin typeface="Roboto"/>
                <a:ea typeface="Roboto"/>
                <a:cs typeface="Roboto"/>
                <a:sym typeface="Roboto"/>
              </a:rPr>
              <a:t>dataset</a:t>
            </a:r>
            <a:r>
              <a:rPr lang="en" sz="1200">
                <a:latin typeface="Roboto"/>
                <a:ea typeface="Roboto"/>
                <a:cs typeface="Roboto"/>
                <a:sym typeface="Roboto"/>
              </a:rPr>
              <a:t> </a:t>
            </a:r>
            <a:r>
              <a:rPr lang="en" sz="1200">
                <a:latin typeface="Roboto"/>
                <a:ea typeface="Roboto"/>
                <a:cs typeface="Roboto"/>
                <a:sym typeface="Roboto"/>
              </a:rPr>
              <a:t>NITYMED (Night Time Yawning Microsleep Eyeblink Driver Distraction) was contributed by the research institute ESDA Lab.</a:t>
            </a:r>
            <a:endParaRPr sz="1200">
              <a:latin typeface="Roboto"/>
              <a:ea typeface="Roboto"/>
              <a:cs typeface="Roboto"/>
              <a:sym typeface="Roboto"/>
            </a:endParaRPr>
          </a:p>
          <a:p>
            <a:pPr indent="-292100" lvl="0" marL="457200" rtl="0" algn="just">
              <a:lnSpc>
                <a:spcPct val="200000"/>
              </a:lnSpc>
              <a:spcBef>
                <a:spcPts val="0"/>
              </a:spcBef>
              <a:spcAft>
                <a:spcPts val="0"/>
              </a:spcAft>
              <a:buSzPts val="1000"/>
              <a:buFont typeface="Roboto"/>
              <a:buChar char="●"/>
            </a:pPr>
            <a:r>
              <a:rPr lang="en" sz="1200">
                <a:latin typeface="Roboto"/>
                <a:ea typeface="Roboto"/>
                <a:cs typeface="Roboto"/>
                <a:sym typeface="Roboto"/>
              </a:rPr>
              <a:t>The NITYMED dataset is downloaded from the original path by manual from the ESDA lab.</a:t>
            </a:r>
            <a:endParaRPr sz="1200">
              <a:latin typeface="Roboto"/>
              <a:ea typeface="Roboto"/>
              <a:cs typeface="Roboto"/>
              <a:sym typeface="Roboto"/>
            </a:endParaRPr>
          </a:p>
          <a:p>
            <a:pPr indent="-292100" lvl="0" marL="457200" rtl="0" algn="just">
              <a:lnSpc>
                <a:spcPct val="200000"/>
              </a:lnSpc>
              <a:spcBef>
                <a:spcPts val="0"/>
              </a:spcBef>
              <a:spcAft>
                <a:spcPts val="0"/>
              </a:spcAft>
              <a:buSzPts val="1000"/>
              <a:buFont typeface="Roboto"/>
              <a:buChar char="●"/>
            </a:pPr>
            <a:r>
              <a:rPr lang="en" sz="1200">
                <a:latin typeface="Roboto"/>
                <a:ea typeface="Roboto"/>
                <a:cs typeface="Roboto"/>
                <a:sym typeface="Roboto"/>
              </a:rPr>
              <a:t> This information is open to the public on the website and can be downloaded by filling out a request form.</a:t>
            </a:r>
            <a:endParaRPr sz="1200">
              <a:latin typeface="Roboto"/>
              <a:ea typeface="Roboto"/>
              <a:cs typeface="Roboto"/>
              <a:sym typeface="Roboto"/>
            </a:endParaRPr>
          </a:p>
          <a:p>
            <a:pPr indent="-292100" lvl="0" marL="457200" rtl="0" algn="just">
              <a:lnSpc>
                <a:spcPct val="200000"/>
              </a:lnSpc>
              <a:spcBef>
                <a:spcPts val="0"/>
              </a:spcBef>
              <a:spcAft>
                <a:spcPts val="0"/>
              </a:spcAft>
              <a:buSzPts val="1000"/>
              <a:buFont typeface="Roboto"/>
              <a:buChar char="●"/>
            </a:pPr>
            <a:r>
              <a:rPr lang="en" sz="1200">
                <a:latin typeface="Roboto"/>
                <a:ea typeface="Roboto"/>
                <a:cs typeface="Roboto"/>
                <a:sym typeface="Roboto"/>
              </a:rPr>
              <a:t> A set of 130 movies was collected of real drivers moving their cars at night, when detecting drowsiness is more important. There are 4.12 GB of movie files on it, which we collected over two days.</a:t>
            </a:r>
            <a:endParaRPr sz="1200">
              <a:latin typeface="Roboto"/>
              <a:ea typeface="Roboto"/>
              <a:cs typeface="Roboto"/>
              <a:sym typeface="Roboto"/>
            </a:endParaRPr>
          </a:p>
        </p:txBody>
      </p:sp>
      <p:pic>
        <p:nvPicPr>
          <p:cNvPr id="514" name="Google Shape;514;g2a0825cbb9a_9_1380"/>
          <p:cNvPicPr preferRelativeResize="0"/>
          <p:nvPr/>
        </p:nvPicPr>
        <p:blipFill rotWithShape="1">
          <a:blip r:embed="rId3">
            <a:alphaModFix/>
          </a:blip>
          <a:srcRect b="2100" l="0" r="30824" t="22609"/>
          <a:stretch/>
        </p:blipFill>
        <p:spPr>
          <a:xfrm>
            <a:off x="4785900" y="770950"/>
            <a:ext cx="4289600" cy="3645726"/>
          </a:xfrm>
          <a:prstGeom prst="rect">
            <a:avLst/>
          </a:prstGeom>
          <a:noFill/>
          <a:ln>
            <a:noFill/>
          </a:ln>
        </p:spPr>
      </p:pic>
      <p:sp>
        <p:nvSpPr>
          <p:cNvPr id="515" name="Google Shape;515;g2a0825cbb9a_9_13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a0825cbb9a_9_1392"/>
          <p:cNvSpPr txBox="1"/>
          <p:nvPr>
            <p:ph type="title"/>
          </p:nvPr>
        </p:nvSpPr>
        <p:spPr>
          <a:xfrm>
            <a:off x="145525" y="143925"/>
            <a:ext cx="4038600" cy="59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Raw Dataset Sample</a:t>
            </a:r>
            <a:endParaRPr b="1">
              <a:latin typeface="Roboto"/>
              <a:ea typeface="Roboto"/>
              <a:cs typeface="Roboto"/>
              <a:sym typeface="Roboto"/>
            </a:endParaRPr>
          </a:p>
        </p:txBody>
      </p:sp>
      <p:pic>
        <p:nvPicPr>
          <p:cNvPr id="521" name="Google Shape;521;g2a0825cbb9a_9_1392"/>
          <p:cNvPicPr preferRelativeResize="0"/>
          <p:nvPr/>
        </p:nvPicPr>
        <p:blipFill>
          <a:blip r:embed="rId3">
            <a:alphaModFix/>
          </a:blip>
          <a:stretch>
            <a:fillRect/>
          </a:stretch>
        </p:blipFill>
        <p:spPr>
          <a:xfrm>
            <a:off x="145525" y="1458613"/>
            <a:ext cx="4505300" cy="2679925"/>
          </a:xfrm>
          <a:prstGeom prst="rect">
            <a:avLst/>
          </a:prstGeom>
          <a:noFill/>
          <a:ln>
            <a:noFill/>
          </a:ln>
        </p:spPr>
      </p:pic>
      <p:pic>
        <p:nvPicPr>
          <p:cNvPr id="522" name="Google Shape;522;g2a0825cbb9a_9_1392"/>
          <p:cNvPicPr preferRelativeResize="0"/>
          <p:nvPr/>
        </p:nvPicPr>
        <p:blipFill>
          <a:blip r:embed="rId4">
            <a:alphaModFix/>
          </a:blip>
          <a:stretch>
            <a:fillRect/>
          </a:stretch>
        </p:blipFill>
        <p:spPr>
          <a:xfrm>
            <a:off x="4892225" y="1458625"/>
            <a:ext cx="3980576" cy="2679900"/>
          </a:xfrm>
          <a:prstGeom prst="rect">
            <a:avLst/>
          </a:prstGeom>
          <a:noFill/>
          <a:ln>
            <a:noFill/>
          </a:ln>
        </p:spPr>
      </p:pic>
      <p:sp>
        <p:nvSpPr>
          <p:cNvPr id="523" name="Google Shape;523;g2a0825cbb9a_9_1392"/>
          <p:cNvSpPr txBox="1"/>
          <p:nvPr/>
        </p:nvSpPr>
        <p:spPr>
          <a:xfrm>
            <a:off x="4810862" y="4312175"/>
            <a:ext cx="41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Sample of raw </a:t>
            </a:r>
            <a:r>
              <a:rPr lang="en">
                <a:solidFill>
                  <a:schemeClr val="lt1"/>
                </a:solidFill>
                <a:latin typeface="Roboto"/>
                <a:ea typeface="Roboto"/>
                <a:cs typeface="Roboto"/>
                <a:sym typeface="Roboto"/>
              </a:rPr>
              <a:t>dataset</a:t>
            </a:r>
            <a:r>
              <a:rPr lang="en">
                <a:solidFill>
                  <a:schemeClr val="lt1"/>
                </a:solidFill>
                <a:latin typeface="Roboto"/>
                <a:ea typeface="Roboto"/>
                <a:cs typeface="Roboto"/>
                <a:sym typeface="Roboto"/>
              </a:rPr>
              <a:t> from the yawning directory</a:t>
            </a:r>
            <a:endParaRPr>
              <a:solidFill>
                <a:schemeClr val="lt1"/>
              </a:solidFill>
              <a:latin typeface="Roboto"/>
              <a:ea typeface="Roboto"/>
              <a:cs typeface="Roboto"/>
              <a:sym typeface="Roboto"/>
            </a:endParaRPr>
          </a:p>
        </p:txBody>
      </p:sp>
      <p:sp>
        <p:nvSpPr>
          <p:cNvPr id="524" name="Google Shape;524;g2a0825cbb9a_9_1392"/>
          <p:cNvSpPr txBox="1"/>
          <p:nvPr/>
        </p:nvSpPr>
        <p:spPr>
          <a:xfrm>
            <a:off x="145475" y="4312175"/>
            <a:ext cx="45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Sample of raw dataset from the microsleep directory</a:t>
            </a:r>
            <a:endParaRPr>
              <a:solidFill>
                <a:schemeClr val="lt1"/>
              </a:solidFill>
              <a:latin typeface="Roboto"/>
              <a:ea typeface="Roboto"/>
              <a:cs typeface="Roboto"/>
              <a:sym typeface="Roboto"/>
            </a:endParaRPr>
          </a:p>
        </p:txBody>
      </p:sp>
      <p:sp>
        <p:nvSpPr>
          <p:cNvPr id="525" name="Google Shape;525;g2a0825cbb9a_9_1392"/>
          <p:cNvSpPr txBox="1"/>
          <p:nvPr/>
        </p:nvSpPr>
        <p:spPr>
          <a:xfrm>
            <a:off x="0" y="782575"/>
            <a:ext cx="87219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The dataset is divided into microsleep and yawning directories while downloading from the source path</a:t>
            </a:r>
            <a:endParaRPr sz="1300">
              <a:solidFill>
                <a:schemeClr val="lt1"/>
              </a:solidFill>
              <a:latin typeface="Roboto"/>
              <a:ea typeface="Roboto"/>
              <a:cs typeface="Roboto"/>
              <a:sym typeface="Roboto"/>
            </a:endParaRPr>
          </a:p>
        </p:txBody>
      </p:sp>
      <p:sp>
        <p:nvSpPr>
          <p:cNvPr id="526" name="Google Shape;526;g2a0825cbb9a_9_13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a0825cbb9a_9_1404"/>
          <p:cNvSpPr txBox="1"/>
          <p:nvPr>
            <p:ph type="title"/>
          </p:nvPr>
        </p:nvSpPr>
        <p:spPr>
          <a:xfrm>
            <a:off x="-483350" y="58050"/>
            <a:ext cx="4038600" cy="58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Data Exploration</a:t>
            </a:r>
            <a:endParaRPr b="1">
              <a:latin typeface="Roboto"/>
              <a:ea typeface="Roboto"/>
              <a:cs typeface="Roboto"/>
              <a:sym typeface="Roboto"/>
            </a:endParaRPr>
          </a:p>
        </p:txBody>
      </p:sp>
      <p:pic>
        <p:nvPicPr>
          <p:cNvPr id="532" name="Google Shape;532;g2a0825cbb9a_9_1404"/>
          <p:cNvPicPr preferRelativeResize="0"/>
          <p:nvPr/>
        </p:nvPicPr>
        <p:blipFill rotWithShape="1">
          <a:blip r:embed="rId3">
            <a:alphaModFix/>
          </a:blip>
          <a:srcRect b="0" l="4707" r="0" t="0"/>
          <a:stretch/>
        </p:blipFill>
        <p:spPr>
          <a:xfrm>
            <a:off x="346575" y="3797950"/>
            <a:ext cx="8284675" cy="585300"/>
          </a:xfrm>
          <a:prstGeom prst="rect">
            <a:avLst/>
          </a:prstGeom>
          <a:noFill/>
          <a:ln>
            <a:noFill/>
          </a:ln>
        </p:spPr>
      </p:pic>
      <p:sp>
        <p:nvSpPr>
          <p:cNvPr id="533" name="Google Shape;533;g2a0825cbb9a_9_1404"/>
          <p:cNvSpPr txBox="1"/>
          <p:nvPr/>
        </p:nvSpPr>
        <p:spPr>
          <a:xfrm>
            <a:off x="289200" y="3157025"/>
            <a:ext cx="6024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S</a:t>
            </a:r>
            <a:r>
              <a:rPr b="1" lang="en" sz="1600">
                <a:solidFill>
                  <a:schemeClr val="lt1"/>
                </a:solidFill>
                <a:latin typeface="Roboto"/>
                <a:ea typeface="Roboto"/>
                <a:cs typeface="Roboto"/>
                <a:sym typeface="Roboto"/>
              </a:rPr>
              <a:t>mallest and Largest Image Dimensions for the entire dataset</a:t>
            </a:r>
            <a:endParaRPr b="1" sz="1600">
              <a:solidFill>
                <a:schemeClr val="lt1"/>
              </a:solidFill>
              <a:latin typeface="Roboto"/>
              <a:ea typeface="Roboto"/>
              <a:cs typeface="Roboto"/>
              <a:sym typeface="Roboto"/>
            </a:endParaRPr>
          </a:p>
        </p:txBody>
      </p:sp>
      <p:pic>
        <p:nvPicPr>
          <p:cNvPr id="534" name="Google Shape;534;g2a0825cbb9a_9_1404"/>
          <p:cNvPicPr preferRelativeResize="0"/>
          <p:nvPr/>
        </p:nvPicPr>
        <p:blipFill rotWithShape="1">
          <a:blip r:embed="rId4">
            <a:alphaModFix/>
          </a:blip>
          <a:srcRect b="66639" l="6153" r="3357" t="0"/>
          <a:stretch/>
        </p:blipFill>
        <p:spPr>
          <a:xfrm>
            <a:off x="346575" y="1232500"/>
            <a:ext cx="8284675" cy="1067275"/>
          </a:xfrm>
          <a:prstGeom prst="rect">
            <a:avLst/>
          </a:prstGeom>
          <a:noFill/>
          <a:ln>
            <a:noFill/>
          </a:ln>
        </p:spPr>
      </p:pic>
      <p:sp>
        <p:nvSpPr>
          <p:cNvPr id="535" name="Google Shape;535;g2a0825cbb9a_9_1404"/>
          <p:cNvSpPr txBox="1"/>
          <p:nvPr/>
        </p:nvSpPr>
        <p:spPr>
          <a:xfrm>
            <a:off x="209800" y="643350"/>
            <a:ext cx="51633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200"/>
              </a:spcBef>
              <a:spcAft>
                <a:spcPts val="1200"/>
              </a:spcAft>
              <a:buNone/>
            </a:pPr>
            <a:r>
              <a:rPr b="1" lang="en" sz="1600">
                <a:solidFill>
                  <a:schemeClr val="lt1"/>
                </a:solidFill>
                <a:latin typeface="Roboto"/>
                <a:ea typeface="Roboto"/>
                <a:cs typeface="Roboto"/>
                <a:sym typeface="Roboto"/>
              </a:rPr>
              <a:t>Output of Frames Extracted From the Videos</a:t>
            </a:r>
            <a:endParaRPr b="1" sz="1600">
              <a:solidFill>
                <a:schemeClr val="lt1"/>
              </a:solidFill>
              <a:latin typeface="Roboto"/>
              <a:ea typeface="Roboto"/>
              <a:cs typeface="Roboto"/>
              <a:sym typeface="Roboto"/>
            </a:endParaRPr>
          </a:p>
        </p:txBody>
      </p:sp>
      <p:sp>
        <p:nvSpPr>
          <p:cNvPr id="536" name="Google Shape;536;g2a0825cbb9a_9_1404"/>
          <p:cNvSpPr txBox="1"/>
          <p:nvPr/>
        </p:nvSpPr>
        <p:spPr>
          <a:xfrm>
            <a:off x="289200" y="2571750"/>
            <a:ext cx="8446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Overall 53331 frame level images were extracted combining both yawning and microsleep video dataset </a:t>
            </a:r>
            <a:endParaRPr>
              <a:solidFill>
                <a:schemeClr val="lt1"/>
              </a:solidFill>
              <a:latin typeface="Roboto"/>
              <a:ea typeface="Roboto"/>
              <a:cs typeface="Roboto"/>
              <a:sym typeface="Roboto"/>
            </a:endParaRPr>
          </a:p>
        </p:txBody>
      </p:sp>
      <p:sp>
        <p:nvSpPr>
          <p:cNvPr id="537" name="Google Shape;537;g2a0825cbb9a_9_14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a0825cbb9a_9_1764"/>
          <p:cNvSpPr txBox="1"/>
          <p:nvPr>
            <p:ph type="title"/>
          </p:nvPr>
        </p:nvSpPr>
        <p:spPr>
          <a:xfrm>
            <a:off x="-483350" y="58050"/>
            <a:ext cx="4038600" cy="58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Data Exploration</a:t>
            </a:r>
            <a:endParaRPr b="1">
              <a:latin typeface="Roboto"/>
              <a:ea typeface="Roboto"/>
              <a:cs typeface="Roboto"/>
              <a:sym typeface="Roboto"/>
            </a:endParaRPr>
          </a:p>
        </p:txBody>
      </p:sp>
      <p:sp>
        <p:nvSpPr>
          <p:cNvPr id="543" name="Google Shape;543;g2a0825cbb9a_9_1764"/>
          <p:cNvSpPr txBox="1"/>
          <p:nvPr/>
        </p:nvSpPr>
        <p:spPr>
          <a:xfrm>
            <a:off x="4099225" y="1041950"/>
            <a:ext cx="4957500" cy="384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300">
                <a:solidFill>
                  <a:schemeClr val="lt1"/>
                </a:solidFill>
                <a:latin typeface="Roboto"/>
                <a:ea typeface="Roboto"/>
                <a:cs typeface="Roboto"/>
                <a:sym typeface="Roboto"/>
              </a:rPr>
              <a:t>Heatmap to show coefficient correlation for the entire dataset</a:t>
            </a:r>
            <a:endParaRPr b="1" sz="1300">
              <a:solidFill>
                <a:schemeClr val="lt1"/>
              </a:solidFill>
              <a:latin typeface="Roboto"/>
              <a:ea typeface="Roboto"/>
              <a:cs typeface="Roboto"/>
              <a:sym typeface="Roboto"/>
            </a:endParaRPr>
          </a:p>
        </p:txBody>
      </p:sp>
      <p:pic>
        <p:nvPicPr>
          <p:cNvPr id="544" name="Google Shape;544;g2a0825cbb9a_9_1764"/>
          <p:cNvPicPr preferRelativeResize="0"/>
          <p:nvPr/>
        </p:nvPicPr>
        <p:blipFill rotWithShape="1">
          <a:blip r:embed="rId3">
            <a:alphaModFix/>
          </a:blip>
          <a:srcRect b="0" l="0" r="7175" t="0"/>
          <a:stretch/>
        </p:blipFill>
        <p:spPr>
          <a:xfrm>
            <a:off x="4277075" y="1576800"/>
            <a:ext cx="4601800" cy="3259150"/>
          </a:xfrm>
          <a:prstGeom prst="rect">
            <a:avLst/>
          </a:prstGeom>
          <a:noFill/>
          <a:ln>
            <a:noFill/>
          </a:ln>
        </p:spPr>
      </p:pic>
      <p:pic>
        <p:nvPicPr>
          <p:cNvPr id="545" name="Google Shape;545;g2a0825cbb9a_9_1764"/>
          <p:cNvPicPr preferRelativeResize="0"/>
          <p:nvPr/>
        </p:nvPicPr>
        <p:blipFill>
          <a:blip r:embed="rId4">
            <a:alphaModFix/>
          </a:blip>
          <a:stretch>
            <a:fillRect/>
          </a:stretch>
        </p:blipFill>
        <p:spPr>
          <a:xfrm>
            <a:off x="106525" y="1576800"/>
            <a:ext cx="3992700" cy="3259150"/>
          </a:xfrm>
          <a:prstGeom prst="rect">
            <a:avLst/>
          </a:prstGeom>
          <a:noFill/>
          <a:ln>
            <a:noFill/>
          </a:ln>
        </p:spPr>
      </p:pic>
      <p:sp>
        <p:nvSpPr>
          <p:cNvPr id="546" name="Google Shape;546;g2a0825cbb9a_9_1764"/>
          <p:cNvSpPr txBox="1"/>
          <p:nvPr/>
        </p:nvSpPr>
        <p:spPr>
          <a:xfrm>
            <a:off x="-8250" y="1034150"/>
            <a:ext cx="4038600" cy="384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300">
                <a:solidFill>
                  <a:schemeClr val="lt1"/>
                </a:solidFill>
                <a:latin typeface="Roboto"/>
                <a:ea typeface="Roboto"/>
                <a:cs typeface="Roboto"/>
                <a:sym typeface="Roboto"/>
              </a:rPr>
              <a:t>Image Sharpness Distribution for the entire dataset </a:t>
            </a:r>
            <a:endParaRPr b="1" sz="1300">
              <a:solidFill>
                <a:schemeClr val="lt1"/>
              </a:solidFill>
              <a:latin typeface="Roboto"/>
              <a:ea typeface="Roboto"/>
              <a:cs typeface="Roboto"/>
              <a:sym typeface="Roboto"/>
            </a:endParaRPr>
          </a:p>
        </p:txBody>
      </p:sp>
      <p:sp>
        <p:nvSpPr>
          <p:cNvPr id="547" name="Google Shape;547;g2a0825cbb9a_9_17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a037902286_1_2"/>
          <p:cNvSpPr txBox="1"/>
          <p:nvPr/>
        </p:nvSpPr>
        <p:spPr>
          <a:xfrm>
            <a:off x="2820925" y="421975"/>
            <a:ext cx="4053000" cy="4109700"/>
          </a:xfrm>
          <a:prstGeom prst="rect">
            <a:avLst/>
          </a:prstGeom>
          <a:noFill/>
          <a:ln>
            <a:noFill/>
          </a:ln>
        </p:spPr>
        <p:txBody>
          <a:bodyPr anchorCtr="0" anchor="t" bIns="91425" lIns="91425" spcFirstLastPara="1" rIns="91425" wrap="square" tIns="91425">
            <a:spAutoFit/>
          </a:bodyPr>
          <a:lstStyle/>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Introduction</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Project Background </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Project Workflow </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Project Requirements </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Technology and Literature Survey</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Project Resources Requirements</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Project Plan </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Data Collection</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Data Exploration </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Data Processing </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Machine Learning Models </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Model </a:t>
            </a:r>
            <a:r>
              <a:rPr lang="en" sz="1700">
                <a:solidFill>
                  <a:srgbClr val="E3E9ED"/>
                </a:solidFill>
                <a:latin typeface="Roboto"/>
                <a:ea typeface="Roboto"/>
                <a:cs typeface="Roboto"/>
                <a:sym typeface="Roboto"/>
              </a:rPr>
              <a:t>Comparison</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Inference </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References </a:t>
            </a:r>
            <a:endParaRPr sz="1700">
              <a:solidFill>
                <a:srgbClr val="E3E9ED"/>
              </a:solidFill>
              <a:latin typeface="Roboto"/>
              <a:ea typeface="Roboto"/>
              <a:cs typeface="Roboto"/>
              <a:sym typeface="Roboto"/>
            </a:endParaRPr>
          </a:p>
          <a:p>
            <a:pPr indent="-222250" lvl="0" marL="342900" rtl="0" algn="l">
              <a:spcBef>
                <a:spcPts val="0"/>
              </a:spcBef>
              <a:spcAft>
                <a:spcPts val="0"/>
              </a:spcAft>
              <a:buClr>
                <a:srgbClr val="E3E9ED"/>
              </a:buClr>
              <a:buSzPts val="1700"/>
              <a:buFont typeface="Roboto"/>
              <a:buAutoNum type="arabicPeriod"/>
            </a:pPr>
            <a:r>
              <a:rPr lang="en" sz="1700">
                <a:solidFill>
                  <a:srgbClr val="E3E9ED"/>
                </a:solidFill>
                <a:latin typeface="Roboto"/>
                <a:ea typeface="Roboto"/>
                <a:cs typeface="Roboto"/>
                <a:sym typeface="Roboto"/>
              </a:rPr>
              <a:t>Conclusion &amp; Future Work</a:t>
            </a:r>
            <a:endParaRPr sz="1700">
              <a:solidFill>
                <a:srgbClr val="E3E9ED"/>
              </a:solidFill>
              <a:latin typeface="Roboto"/>
              <a:ea typeface="Roboto"/>
              <a:cs typeface="Roboto"/>
              <a:sym typeface="Roboto"/>
            </a:endParaRPr>
          </a:p>
        </p:txBody>
      </p:sp>
      <p:sp>
        <p:nvSpPr>
          <p:cNvPr id="333" name="Google Shape;333;g2a037902286_1_2"/>
          <p:cNvSpPr txBox="1"/>
          <p:nvPr/>
        </p:nvSpPr>
        <p:spPr>
          <a:xfrm>
            <a:off x="847075" y="1726625"/>
            <a:ext cx="162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E3E9ED"/>
                </a:solidFill>
                <a:latin typeface="Roboto"/>
                <a:ea typeface="Roboto"/>
                <a:cs typeface="Roboto"/>
                <a:sym typeface="Roboto"/>
              </a:rPr>
              <a:t>Agenda </a:t>
            </a:r>
            <a:endParaRPr b="1" sz="2400">
              <a:latin typeface="Roboto"/>
              <a:ea typeface="Roboto"/>
              <a:cs typeface="Roboto"/>
              <a:sym typeface="Roboto"/>
            </a:endParaRPr>
          </a:p>
        </p:txBody>
      </p:sp>
      <p:sp>
        <p:nvSpPr>
          <p:cNvPr id="334" name="Google Shape;334;g2a037902286_1_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2a0825cbb9a_9_1409"/>
          <p:cNvSpPr txBox="1"/>
          <p:nvPr>
            <p:ph type="title"/>
          </p:nvPr>
        </p:nvSpPr>
        <p:spPr>
          <a:xfrm>
            <a:off x="2591525" y="127725"/>
            <a:ext cx="3495000" cy="59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Data Processing</a:t>
            </a:r>
            <a:endParaRPr b="1">
              <a:latin typeface="Roboto"/>
              <a:ea typeface="Roboto"/>
              <a:cs typeface="Roboto"/>
              <a:sym typeface="Roboto"/>
            </a:endParaRPr>
          </a:p>
        </p:txBody>
      </p:sp>
      <p:sp>
        <p:nvSpPr>
          <p:cNvPr id="553" name="Google Shape;553;g2a0825cbb9a_9_1409"/>
          <p:cNvSpPr txBox="1"/>
          <p:nvPr/>
        </p:nvSpPr>
        <p:spPr>
          <a:xfrm>
            <a:off x="60400" y="1397950"/>
            <a:ext cx="2751600" cy="15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Roboto"/>
              <a:ea typeface="Roboto"/>
              <a:cs typeface="Roboto"/>
              <a:sym typeface="Roboto"/>
            </a:endParaRPr>
          </a:p>
        </p:txBody>
      </p:sp>
      <p:sp>
        <p:nvSpPr>
          <p:cNvPr id="554" name="Google Shape;554;g2a0825cbb9a_9_1409"/>
          <p:cNvSpPr/>
          <p:nvPr/>
        </p:nvSpPr>
        <p:spPr>
          <a:xfrm>
            <a:off x="2043363" y="1136775"/>
            <a:ext cx="378300" cy="2439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555" name="Google Shape;555;g2a0825cbb9a_9_1409"/>
          <p:cNvSpPr/>
          <p:nvPr/>
        </p:nvSpPr>
        <p:spPr>
          <a:xfrm>
            <a:off x="0" y="1925550"/>
            <a:ext cx="2236200" cy="2375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Collecting the raw video dataset from the source path.</a:t>
            </a:r>
            <a:endParaRPr sz="1000">
              <a:solidFill>
                <a:schemeClr val="lt1"/>
              </a:solidFill>
              <a:latin typeface="Roboto"/>
              <a:ea typeface="Roboto"/>
              <a:cs typeface="Roboto"/>
              <a:sym typeface="Roboto"/>
            </a:endParaRPr>
          </a:p>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Converting the video dataset into a frame level dataset</a:t>
            </a:r>
            <a:endParaRPr sz="1000">
              <a:solidFill>
                <a:schemeClr val="lt1"/>
              </a:solidFill>
              <a:latin typeface="Roboto"/>
              <a:ea typeface="Roboto"/>
              <a:cs typeface="Roboto"/>
              <a:sym typeface="Roboto"/>
            </a:endParaRPr>
          </a:p>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The frame level dataset is annotated as alert,microsleep and yawning</a:t>
            </a:r>
            <a:endParaRPr sz="1000">
              <a:latin typeface="Roboto"/>
              <a:ea typeface="Roboto"/>
              <a:cs typeface="Roboto"/>
              <a:sym typeface="Roboto"/>
            </a:endParaRPr>
          </a:p>
        </p:txBody>
      </p:sp>
      <p:sp>
        <p:nvSpPr>
          <p:cNvPr id="556" name="Google Shape;556;g2a0825cbb9a_9_1409"/>
          <p:cNvSpPr/>
          <p:nvPr/>
        </p:nvSpPr>
        <p:spPr>
          <a:xfrm>
            <a:off x="173350" y="1096125"/>
            <a:ext cx="1848300" cy="325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Data Collection</a:t>
            </a:r>
            <a:endParaRPr b="1">
              <a:latin typeface="Karla"/>
              <a:ea typeface="Karla"/>
              <a:cs typeface="Karla"/>
              <a:sym typeface="Karla"/>
            </a:endParaRPr>
          </a:p>
        </p:txBody>
      </p:sp>
      <p:sp>
        <p:nvSpPr>
          <p:cNvPr id="557" name="Google Shape;557;g2a0825cbb9a_9_1409"/>
          <p:cNvSpPr/>
          <p:nvPr/>
        </p:nvSpPr>
        <p:spPr>
          <a:xfrm>
            <a:off x="2443400" y="1042875"/>
            <a:ext cx="1903200" cy="431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Data Pre-Processing</a:t>
            </a:r>
            <a:endParaRPr b="1">
              <a:latin typeface="Karla"/>
              <a:ea typeface="Karla"/>
              <a:cs typeface="Karla"/>
              <a:sym typeface="Karla"/>
            </a:endParaRPr>
          </a:p>
        </p:txBody>
      </p:sp>
      <p:sp>
        <p:nvSpPr>
          <p:cNvPr id="558" name="Google Shape;558;g2a0825cbb9a_9_1409"/>
          <p:cNvSpPr/>
          <p:nvPr/>
        </p:nvSpPr>
        <p:spPr>
          <a:xfrm>
            <a:off x="4834725" y="1072875"/>
            <a:ext cx="1903200" cy="371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Data Transformation</a:t>
            </a:r>
            <a:endParaRPr>
              <a:latin typeface="Karla"/>
              <a:ea typeface="Karla"/>
              <a:cs typeface="Karla"/>
              <a:sym typeface="Karla"/>
            </a:endParaRPr>
          </a:p>
        </p:txBody>
      </p:sp>
      <p:sp>
        <p:nvSpPr>
          <p:cNvPr id="559" name="Google Shape;559;g2a0825cbb9a_9_1409"/>
          <p:cNvSpPr/>
          <p:nvPr/>
        </p:nvSpPr>
        <p:spPr>
          <a:xfrm>
            <a:off x="7116250" y="1072875"/>
            <a:ext cx="1616100" cy="371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Data P</a:t>
            </a:r>
            <a:r>
              <a:rPr b="1" lang="en">
                <a:solidFill>
                  <a:schemeClr val="lt1"/>
                </a:solidFill>
                <a:latin typeface="Roboto"/>
                <a:ea typeface="Roboto"/>
                <a:cs typeface="Roboto"/>
                <a:sym typeface="Roboto"/>
              </a:rPr>
              <a:t>reparation</a:t>
            </a:r>
            <a:endParaRPr b="1">
              <a:latin typeface="Roboto"/>
              <a:ea typeface="Roboto"/>
              <a:cs typeface="Roboto"/>
              <a:sym typeface="Roboto"/>
            </a:endParaRPr>
          </a:p>
        </p:txBody>
      </p:sp>
      <p:sp>
        <p:nvSpPr>
          <p:cNvPr id="560" name="Google Shape;560;g2a0825cbb9a_9_1409"/>
          <p:cNvSpPr/>
          <p:nvPr/>
        </p:nvSpPr>
        <p:spPr>
          <a:xfrm>
            <a:off x="2498300" y="1925550"/>
            <a:ext cx="2171400" cy="2375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Missing Data Sampling &amp; Augmentation</a:t>
            </a:r>
            <a:endParaRPr sz="1000">
              <a:solidFill>
                <a:schemeClr val="lt1"/>
              </a:solidFill>
              <a:latin typeface="Roboto"/>
              <a:ea typeface="Roboto"/>
              <a:cs typeface="Roboto"/>
              <a:sym typeface="Roboto"/>
            </a:endParaRPr>
          </a:p>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Inconsistent Data </a:t>
            </a:r>
            <a:r>
              <a:rPr lang="en" sz="1000">
                <a:solidFill>
                  <a:schemeClr val="lt1"/>
                </a:solidFill>
                <a:latin typeface="Roboto"/>
                <a:ea typeface="Roboto"/>
                <a:cs typeface="Roboto"/>
                <a:sym typeface="Roboto"/>
              </a:rPr>
              <a:t>resizing and scaling</a:t>
            </a:r>
            <a:r>
              <a:rPr lang="en" sz="1000">
                <a:solidFill>
                  <a:schemeClr val="lt1"/>
                </a:solidFill>
                <a:latin typeface="Roboto"/>
                <a:ea typeface="Roboto"/>
                <a:cs typeface="Roboto"/>
                <a:sym typeface="Roboto"/>
              </a:rPr>
              <a:t> all images</a:t>
            </a:r>
            <a:endParaRPr sz="1000">
              <a:latin typeface="Roboto"/>
              <a:ea typeface="Roboto"/>
              <a:cs typeface="Roboto"/>
              <a:sym typeface="Roboto"/>
            </a:endParaRPr>
          </a:p>
        </p:txBody>
      </p:sp>
      <p:sp>
        <p:nvSpPr>
          <p:cNvPr id="561" name="Google Shape;561;g2a0825cbb9a_9_1409"/>
          <p:cNvSpPr/>
          <p:nvPr/>
        </p:nvSpPr>
        <p:spPr>
          <a:xfrm>
            <a:off x="4872213" y="1925550"/>
            <a:ext cx="2057100" cy="2375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Data Smoothing Bilateral filtering Data</a:t>
            </a:r>
            <a:endParaRPr sz="1000">
              <a:solidFill>
                <a:schemeClr val="lt1"/>
              </a:solidFill>
              <a:latin typeface="Roboto"/>
              <a:ea typeface="Roboto"/>
              <a:cs typeface="Roboto"/>
              <a:sym typeface="Roboto"/>
            </a:endParaRPr>
          </a:p>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Normalization </a:t>
            </a:r>
            <a:r>
              <a:rPr lang="en" sz="1000">
                <a:solidFill>
                  <a:schemeClr val="lt1"/>
                </a:solidFill>
                <a:latin typeface="Roboto"/>
                <a:ea typeface="Roboto"/>
                <a:cs typeface="Roboto"/>
                <a:sym typeface="Roboto"/>
              </a:rPr>
              <a:t>Scaling</a:t>
            </a:r>
            <a:r>
              <a:rPr lang="en" sz="1000">
                <a:solidFill>
                  <a:schemeClr val="lt1"/>
                </a:solidFill>
                <a:latin typeface="Roboto"/>
                <a:ea typeface="Roboto"/>
                <a:cs typeface="Roboto"/>
                <a:sym typeface="Roboto"/>
              </a:rPr>
              <a:t> pixels to 0-1 </a:t>
            </a:r>
            <a:endParaRPr sz="1000">
              <a:solidFill>
                <a:schemeClr val="lt1"/>
              </a:solidFill>
              <a:latin typeface="Roboto"/>
              <a:ea typeface="Roboto"/>
              <a:cs typeface="Roboto"/>
              <a:sym typeface="Roboto"/>
            </a:endParaRPr>
          </a:p>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Data </a:t>
            </a:r>
            <a:r>
              <a:rPr lang="en" sz="1000">
                <a:solidFill>
                  <a:schemeClr val="lt1"/>
                </a:solidFill>
                <a:latin typeface="Roboto"/>
                <a:ea typeface="Roboto"/>
                <a:cs typeface="Roboto"/>
                <a:sym typeface="Roboto"/>
              </a:rPr>
              <a:t>augmentation</a:t>
            </a:r>
            <a:r>
              <a:rPr lang="en" sz="1000">
                <a:solidFill>
                  <a:schemeClr val="lt1"/>
                </a:solidFill>
                <a:latin typeface="Roboto"/>
                <a:ea typeface="Roboto"/>
                <a:cs typeface="Roboto"/>
                <a:sym typeface="Roboto"/>
              </a:rPr>
              <a:t> - Forming different forms of images using rotation and flipping  </a:t>
            </a:r>
            <a:endParaRPr sz="1000">
              <a:solidFill>
                <a:schemeClr val="lt1"/>
              </a:solidFill>
              <a:latin typeface="Roboto"/>
              <a:ea typeface="Roboto"/>
              <a:cs typeface="Roboto"/>
              <a:sym typeface="Roboto"/>
            </a:endParaRPr>
          </a:p>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Data Reduction - PCA</a:t>
            </a:r>
            <a:endParaRPr sz="1000">
              <a:latin typeface="Roboto"/>
              <a:ea typeface="Roboto"/>
              <a:cs typeface="Roboto"/>
              <a:sym typeface="Roboto"/>
            </a:endParaRPr>
          </a:p>
        </p:txBody>
      </p:sp>
      <p:sp>
        <p:nvSpPr>
          <p:cNvPr id="562" name="Google Shape;562;g2a0825cbb9a_9_1409"/>
          <p:cNvSpPr/>
          <p:nvPr/>
        </p:nvSpPr>
        <p:spPr>
          <a:xfrm>
            <a:off x="4396013" y="1151775"/>
            <a:ext cx="378300" cy="2139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563" name="Google Shape;563;g2a0825cbb9a_9_1409"/>
          <p:cNvSpPr/>
          <p:nvPr/>
        </p:nvSpPr>
        <p:spPr>
          <a:xfrm>
            <a:off x="6798322" y="1151775"/>
            <a:ext cx="318000" cy="213900"/>
          </a:xfrm>
          <a:prstGeom prst="rightArrow">
            <a:avLst>
              <a:gd fmla="val 54418"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564" name="Google Shape;564;g2a0825cbb9a_9_1409"/>
          <p:cNvSpPr/>
          <p:nvPr/>
        </p:nvSpPr>
        <p:spPr>
          <a:xfrm>
            <a:off x="7131850" y="1925550"/>
            <a:ext cx="1694700" cy="2375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34950" lvl="0" marL="28575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Training Set 80% </a:t>
            </a:r>
            <a:endParaRPr sz="1000">
              <a:solidFill>
                <a:schemeClr val="lt1"/>
              </a:solidFill>
              <a:latin typeface="Roboto"/>
              <a:ea typeface="Roboto"/>
              <a:cs typeface="Roboto"/>
              <a:sym typeface="Roboto"/>
            </a:endParaRPr>
          </a:p>
          <a:p>
            <a:pPr indent="-234950" lvl="0" marL="28575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Images Validation Set 10%</a:t>
            </a:r>
            <a:endParaRPr sz="1000">
              <a:solidFill>
                <a:schemeClr val="lt1"/>
              </a:solidFill>
              <a:latin typeface="Roboto"/>
              <a:ea typeface="Roboto"/>
              <a:cs typeface="Roboto"/>
              <a:sym typeface="Roboto"/>
            </a:endParaRPr>
          </a:p>
          <a:p>
            <a:pPr indent="-234950" lvl="0" marL="28575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I</a:t>
            </a:r>
            <a:r>
              <a:rPr lang="en" sz="1000">
                <a:solidFill>
                  <a:schemeClr val="lt1"/>
                </a:solidFill>
                <a:latin typeface="Roboto"/>
                <a:ea typeface="Roboto"/>
                <a:cs typeface="Roboto"/>
                <a:sym typeface="Roboto"/>
              </a:rPr>
              <a:t>ma</a:t>
            </a:r>
            <a:r>
              <a:rPr lang="en" sz="1000">
                <a:solidFill>
                  <a:schemeClr val="lt1"/>
                </a:solidFill>
                <a:latin typeface="Roboto"/>
                <a:ea typeface="Roboto"/>
                <a:cs typeface="Roboto"/>
                <a:sym typeface="Roboto"/>
              </a:rPr>
              <a:t>ges Test Set 10% </a:t>
            </a:r>
            <a:endParaRPr sz="1000">
              <a:latin typeface="Roboto"/>
              <a:ea typeface="Roboto"/>
              <a:cs typeface="Roboto"/>
              <a:sym typeface="Roboto"/>
            </a:endParaRPr>
          </a:p>
        </p:txBody>
      </p:sp>
      <p:sp>
        <p:nvSpPr>
          <p:cNvPr id="565" name="Google Shape;565;g2a0825cbb9a_9_14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2a0825cbb9a_9_1592"/>
          <p:cNvSpPr txBox="1"/>
          <p:nvPr>
            <p:ph type="title"/>
          </p:nvPr>
        </p:nvSpPr>
        <p:spPr>
          <a:xfrm>
            <a:off x="2189500" y="-46450"/>
            <a:ext cx="4512000" cy="66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Data Preprocessing</a:t>
            </a:r>
            <a:endParaRPr b="1">
              <a:latin typeface="Roboto"/>
              <a:ea typeface="Roboto"/>
              <a:cs typeface="Roboto"/>
              <a:sym typeface="Roboto"/>
            </a:endParaRPr>
          </a:p>
        </p:txBody>
      </p:sp>
      <p:sp>
        <p:nvSpPr>
          <p:cNvPr id="571" name="Google Shape;571;g2a0825cbb9a_9_1592"/>
          <p:cNvSpPr txBox="1"/>
          <p:nvPr>
            <p:ph idx="1" type="subTitle"/>
          </p:nvPr>
        </p:nvSpPr>
        <p:spPr>
          <a:xfrm>
            <a:off x="744500" y="696488"/>
            <a:ext cx="7948800" cy="20781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Missing data- Using keras module detected faces from all images and considered images without faces as missing data. No missing data was found.</a:t>
            </a:r>
            <a:endParaRPr/>
          </a:p>
          <a:p>
            <a:pPr indent="-317500" lvl="0" marL="457200" rtl="0" algn="l">
              <a:lnSpc>
                <a:spcPct val="200000"/>
              </a:lnSpc>
              <a:spcBef>
                <a:spcPts val="0"/>
              </a:spcBef>
              <a:spcAft>
                <a:spcPts val="0"/>
              </a:spcAft>
              <a:buSzPts val="1400"/>
              <a:buChar char="●"/>
            </a:pPr>
            <a:r>
              <a:rPr lang="en"/>
              <a:t>Inconsistent data- Images are of different sized, they are converted to consistent size which would enhance performance of </a:t>
            </a:r>
            <a:r>
              <a:rPr lang="en"/>
              <a:t>deep</a:t>
            </a:r>
            <a:r>
              <a:rPr lang="en"/>
              <a:t> learning model.</a:t>
            </a:r>
            <a:endParaRPr/>
          </a:p>
          <a:p>
            <a:pPr indent="0" lvl="0" marL="0" rtl="0" algn="l">
              <a:lnSpc>
                <a:spcPct val="200000"/>
              </a:lnSpc>
              <a:spcBef>
                <a:spcPts val="0"/>
              </a:spcBef>
              <a:spcAft>
                <a:spcPts val="0"/>
              </a:spcAft>
              <a:buNone/>
            </a:pPr>
            <a:r>
              <a:t/>
            </a:r>
            <a:endParaRPr/>
          </a:p>
        </p:txBody>
      </p:sp>
      <p:pic>
        <p:nvPicPr>
          <p:cNvPr id="572" name="Google Shape;572;g2a0825cbb9a_9_1592"/>
          <p:cNvPicPr preferRelativeResize="0"/>
          <p:nvPr/>
        </p:nvPicPr>
        <p:blipFill rotWithShape="1">
          <a:blip r:embed="rId3">
            <a:alphaModFix/>
          </a:blip>
          <a:srcRect b="0" l="5000" r="49335" t="4003"/>
          <a:stretch/>
        </p:blipFill>
        <p:spPr>
          <a:xfrm>
            <a:off x="1994525" y="2642575"/>
            <a:ext cx="2263949" cy="2184575"/>
          </a:xfrm>
          <a:prstGeom prst="rect">
            <a:avLst/>
          </a:prstGeom>
          <a:noFill/>
          <a:ln>
            <a:noFill/>
          </a:ln>
        </p:spPr>
      </p:pic>
      <p:pic>
        <p:nvPicPr>
          <p:cNvPr id="573" name="Google Shape;573;g2a0825cbb9a_9_1592"/>
          <p:cNvPicPr preferRelativeResize="0"/>
          <p:nvPr/>
        </p:nvPicPr>
        <p:blipFill rotWithShape="1">
          <a:blip r:embed="rId4">
            <a:alphaModFix/>
          </a:blip>
          <a:srcRect b="0" l="47349" r="0" t="0"/>
          <a:stretch/>
        </p:blipFill>
        <p:spPr>
          <a:xfrm>
            <a:off x="4746425" y="2642575"/>
            <a:ext cx="2415000" cy="2184575"/>
          </a:xfrm>
          <a:prstGeom prst="rect">
            <a:avLst/>
          </a:prstGeom>
          <a:noFill/>
          <a:ln>
            <a:noFill/>
          </a:ln>
        </p:spPr>
      </p:pic>
      <p:sp>
        <p:nvSpPr>
          <p:cNvPr id="574" name="Google Shape;574;g2a0825cbb9a_9_15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a0825cbb9a_9_1604"/>
          <p:cNvSpPr txBox="1"/>
          <p:nvPr>
            <p:ph type="title"/>
          </p:nvPr>
        </p:nvSpPr>
        <p:spPr>
          <a:xfrm>
            <a:off x="1701900" y="-62625"/>
            <a:ext cx="4802400" cy="7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Data Transformation</a:t>
            </a:r>
            <a:endParaRPr b="1">
              <a:latin typeface="Roboto"/>
              <a:ea typeface="Roboto"/>
              <a:cs typeface="Roboto"/>
              <a:sym typeface="Roboto"/>
            </a:endParaRPr>
          </a:p>
        </p:txBody>
      </p:sp>
      <p:sp>
        <p:nvSpPr>
          <p:cNvPr id="580" name="Google Shape;580;g2a0825cbb9a_9_1604"/>
          <p:cNvSpPr txBox="1"/>
          <p:nvPr>
            <p:ph idx="1" type="subTitle"/>
          </p:nvPr>
        </p:nvSpPr>
        <p:spPr>
          <a:xfrm>
            <a:off x="362250" y="517875"/>
            <a:ext cx="8781900" cy="2343000"/>
          </a:xfrm>
          <a:prstGeom prst="rect">
            <a:avLst/>
          </a:prstGeom>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SzPts val="1200"/>
              <a:buFont typeface="Roboto"/>
              <a:buChar char="●"/>
            </a:pPr>
            <a:r>
              <a:rPr lang="en" sz="1200">
                <a:latin typeface="Roboto"/>
                <a:ea typeface="Roboto"/>
                <a:cs typeface="Roboto"/>
                <a:sym typeface="Roboto"/>
              </a:rPr>
              <a:t>Smoothing - detection of false edges by applying filters to the image.</a:t>
            </a:r>
            <a:endParaRPr sz="1200">
              <a:latin typeface="Roboto"/>
              <a:ea typeface="Roboto"/>
              <a:cs typeface="Roboto"/>
              <a:sym typeface="Roboto"/>
            </a:endParaRPr>
          </a:p>
          <a:p>
            <a:pPr indent="-304800" lvl="0" marL="457200" rtl="0" algn="just">
              <a:lnSpc>
                <a:spcPct val="200000"/>
              </a:lnSpc>
              <a:spcBef>
                <a:spcPts val="0"/>
              </a:spcBef>
              <a:spcAft>
                <a:spcPts val="0"/>
              </a:spcAft>
              <a:buSzPts val="1200"/>
              <a:buFont typeface="Roboto"/>
              <a:buChar char="●"/>
            </a:pPr>
            <a:r>
              <a:rPr lang="en" sz="1200">
                <a:latin typeface="Roboto"/>
                <a:ea typeface="Roboto"/>
                <a:cs typeface="Roboto"/>
                <a:sym typeface="Roboto"/>
              </a:rPr>
              <a:t>Normalization - achieve uniformity without losing the information </a:t>
            </a:r>
            <a:endParaRPr sz="1200">
              <a:latin typeface="Roboto"/>
              <a:ea typeface="Roboto"/>
              <a:cs typeface="Roboto"/>
              <a:sym typeface="Roboto"/>
            </a:endParaRPr>
          </a:p>
          <a:p>
            <a:pPr indent="-304800" lvl="0" marL="457200" rtl="0" algn="just">
              <a:lnSpc>
                <a:spcPct val="200000"/>
              </a:lnSpc>
              <a:spcBef>
                <a:spcPts val="0"/>
              </a:spcBef>
              <a:spcAft>
                <a:spcPts val="0"/>
              </a:spcAft>
              <a:buSzPts val="1200"/>
              <a:buFont typeface="Roboto"/>
              <a:buChar char="●"/>
            </a:pPr>
            <a:r>
              <a:rPr lang="en" sz="1200">
                <a:latin typeface="Roboto"/>
                <a:ea typeface="Roboto"/>
                <a:cs typeface="Roboto"/>
                <a:sym typeface="Roboto"/>
              </a:rPr>
              <a:t>Augmentation</a:t>
            </a:r>
            <a:r>
              <a:rPr lang="en" sz="1200">
                <a:latin typeface="Roboto"/>
                <a:ea typeface="Roboto"/>
                <a:cs typeface="Roboto"/>
                <a:sym typeface="Roboto"/>
              </a:rPr>
              <a:t> - widely used to increase the diversity and size of training datasets, helping neural networks generalize better and improve their performance.</a:t>
            </a:r>
            <a:endParaRPr sz="1200">
              <a:latin typeface="Roboto"/>
              <a:ea typeface="Roboto"/>
              <a:cs typeface="Roboto"/>
              <a:sym typeface="Roboto"/>
            </a:endParaRPr>
          </a:p>
          <a:p>
            <a:pPr indent="-304800" lvl="0" marL="457200" rtl="0" algn="just">
              <a:lnSpc>
                <a:spcPct val="200000"/>
              </a:lnSpc>
              <a:spcBef>
                <a:spcPts val="0"/>
              </a:spcBef>
              <a:spcAft>
                <a:spcPts val="0"/>
              </a:spcAft>
              <a:buSzPts val="1200"/>
              <a:buFont typeface="Roboto"/>
              <a:buChar char="●"/>
            </a:pPr>
            <a:r>
              <a:rPr lang="en" sz="1200">
                <a:latin typeface="Roboto"/>
                <a:ea typeface="Roboto"/>
                <a:cs typeface="Roboto"/>
                <a:sym typeface="Roboto"/>
              </a:rPr>
              <a:t>Reduction using PCA - Extract smaller primary components to minimize picture matrix dimensionality. These components record important pixel intensity data.</a:t>
            </a:r>
            <a:endParaRPr sz="1200">
              <a:latin typeface="Roboto"/>
              <a:ea typeface="Roboto"/>
              <a:cs typeface="Roboto"/>
              <a:sym typeface="Roboto"/>
            </a:endParaRPr>
          </a:p>
          <a:p>
            <a:pPr indent="-304800" lvl="1" marL="914400" rtl="0" algn="just">
              <a:lnSpc>
                <a:spcPct val="200000"/>
              </a:lnSpc>
              <a:spcBef>
                <a:spcPts val="0"/>
              </a:spcBef>
              <a:spcAft>
                <a:spcPts val="0"/>
              </a:spcAft>
              <a:buSzPts val="1200"/>
              <a:buFont typeface="Roboto"/>
              <a:buChar char="○"/>
            </a:pPr>
            <a:r>
              <a:t/>
            </a:r>
            <a:endParaRPr sz="1200">
              <a:latin typeface="Roboto"/>
              <a:ea typeface="Roboto"/>
              <a:cs typeface="Roboto"/>
              <a:sym typeface="Roboto"/>
            </a:endParaRPr>
          </a:p>
        </p:txBody>
      </p:sp>
      <p:pic>
        <p:nvPicPr>
          <p:cNvPr id="581" name="Google Shape;581;g2a0825cbb9a_9_1604"/>
          <p:cNvPicPr preferRelativeResize="0"/>
          <p:nvPr/>
        </p:nvPicPr>
        <p:blipFill>
          <a:blip r:embed="rId3">
            <a:alphaModFix/>
          </a:blip>
          <a:stretch>
            <a:fillRect/>
          </a:stretch>
        </p:blipFill>
        <p:spPr>
          <a:xfrm>
            <a:off x="864150" y="2642925"/>
            <a:ext cx="3889525" cy="2429400"/>
          </a:xfrm>
          <a:prstGeom prst="rect">
            <a:avLst/>
          </a:prstGeom>
          <a:noFill/>
          <a:ln>
            <a:noFill/>
          </a:ln>
        </p:spPr>
      </p:pic>
      <p:pic>
        <p:nvPicPr>
          <p:cNvPr id="582" name="Google Shape;582;g2a0825cbb9a_9_1604"/>
          <p:cNvPicPr preferRelativeResize="0"/>
          <p:nvPr/>
        </p:nvPicPr>
        <p:blipFill rotWithShape="1">
          <a:blip r:embed="rId4">
            <a:alphaModFix/>
          </a:blip>
          <a:srcRect b="0" l="47492" r="0" t="0"/>
          <a:stretch/>
        </p:blipFill>
        <p:spPr>
          <a:xfrm>
            <a:off x="5724025" y="2571750"/>
            <a:ext cx="3067550" cy="2571750"/>
          </a:xfrm>
          <a:prstGeom prst="rect">
            <a:avLst/>
          </a:prstGeom>
          <a:noFill/>
          <a:ln>
            <a:noFill/>
          </a:ln>
        </p:spPr>
      </p:pic>
      <p:sp>
        <p:nvSpPr>
          <p:cNvPr id="583" name="Google Shape;583;g2a0825cbb9a_9_16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a0825cbb9a_9_1616"/>
          <p:cNvSpPr txBox="1"/>
          <p:nvPr>
            <p:ph type="title"/>
          </p:nvPr>
        </p:nvSpPr>
        <p:spPr>
          <a:xfrm rot="360">
            <a:off x="1703400" y="197675"/>
            <a:ext cx="5737200" cy="67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Original</a:t>
            </a:r>
            <a:r>
              <a:rPr b="1" lang="en">
                <a:latin typeface="Roboto"/>
                <a:ea typeface="Roboto"/>
                <a:cs typeface="Roboto"/>
                <a:sym typeface="Roboto"/>
              </a:rPr>
              <a:t> vs Transformed Images</a:t>
            </a:r>
            <a:endParaRPr b="1">
              <a:latin typeface="Roboto"/>
              <a:ea typeface="Roboto"/>
              <a:cs typeface="Roboto"/>
              <a:sym typeface="Roboto"/>
            </a:endParaRPr>
          </a:p>
        </p:txBody>
      </p:sp>
      <p:pic>
        <p:nvPicPr>
          <p:cNvPr id="589" name="Google Shape;589;g2a0825cbb9a_9_1616"/>
          <p:cNvPicPr preferRelativeResize="0"/>
          <p:nvPr/>
        </p:nvPicPr>
        <p:blipFill rotWithShape="1">
          <a:blip r:embed="rId3">
            <a:alphaModFix/>
          </a:blip>
          <a:srcRect b="0" l="0" r="0" t="-775"/>
          <a:stretch/>
        </p:blipFill>
        <p:spPr>
          <a:xfrm>
            <a:off x="111775" y="1687875"/>
            <a:ext cx="4515250" cy="3146225"/>
          </a:xfrm>
          <a:prstGeom prst="rect">
            <a:avLst/>
          </a:prstGeom>
          <a:noFill/>
          <a:ln>
            <a:noFill/>
          </a:ln>
        </p:spPr>
      </p:pic>
      <p:sp>
        <p:nvSpPr>
          <p:cNvPr id="590" name="Google Shape;590;g2a0825cbb9a_9_1616"/>
          <p:cNvSpPr txBox="1"/>
          <p:nvPr/>
        </p:nvSpPr>
        <p:spPr>
          <a:xfrm>
            <a:off x="2289600" y="1072825"/>
            <a:ext cx="18927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oboto"/>
                <a:ea typeface="Roboto"/>
                <a:cs typeface="Roboto"/>
                <a:sym typeface="Roboto"/>
              </a:rPr>
              <a:t>Data Smoothing</a:t>
            </a:r>
            <a:endParaRPr b="1" sz="1600">
              <a:solidFill>
                <a:schemeClr val="lt1"/>
              </a:solidFill>
              <a:latin typeface="Roboto"/>
              <a:ea typeface="Roboto"/>
              <a:cs typeface="Roboto"/>
              <a:sym typeface="Roboto"/>
            </a:endParaRPr>
          </a:p>
        </p:txBody>
      </p:sp>
      <p:sp>
        <p:nvSpPr>
          <p:cNvPr id="591" name="Google Shape;591;g2a0825cbb9a_9_1616"/>
          <p:cNvSpPr txBox="1"/>
          <p:nvPr/>
        </p:nvSpPr>
        <p:spPr>
          <a:xfrm>
            <a:off x="5679925" y="1015038"/>
            <a:ext cx="34137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oboto"/>
                <a:ea typeface="Roboto"/>
                <a:cs typeface="Roboto"/>
                <a:sym typeface="Roboto"/>
              </a:rPr>
              <a:t>Reconstructed image using PCA</a:t>
            </a:r>
            <a:endParaRPr b="1" sz="1600">
              <a:solidFill>
                <a:schemeClr val="lt1"/>
              </a:solidFill>
              <a:latin typeface="Roboto"/>
              <a:ea typeface="Roboto"/>
              <a:cs typeface="Roboto"/>
              <a:sym typeface="Roboto"/>
            </a:endParaRPr>
          </a:p>
        </p:txBody>
      </p:sp>
      <p:sp>
        <p:nvSpPr>
          <p:cNvPr id="592" name="Google Shape;592;g2a0825cbb9a_9_16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3" name="Google Shape;593;g2a0825cbb9a_9_1616"/>
          <p:cNvPicPr preferRelativeResize="0"/>
          <p:nvPr/>
        </p:nvPicPr>
        <p:blipFill rotWithShape="1">
          <a:blip r:embed="rId4">
            <a:alphaModFix/>
          </a:blip>
          <a:srcRect b="0" l="0" r="59362" t="0"/>
          <a:stretch/>
        </p:blipFill>
        <p:spPr>
          <a:xfrm>
            <a:off x="4796375" y="1742225"/>
            <a:ext cx="2221450" cy="3091876"/>
          </a:xfrm>
          <a:prstGeom prst="rect">
            <a:avLst/>
          </a:prstGeom>
          <a:noFill/>
          <a:ln>
            <a:noFill/>
          </a:ln>
        </p:spPr>
      </p:pic>
      <p:pic>
        <p:nvPicPr>
          <p:cNvPr id="594" name="Google Shape;594;g2a0825cbb9a_9_1616"/>
          <p:cNvPicPr preferRelativeResize="0"/>
          <p:nvPr/>
        </p:nvPicPr>
        <p:blipFill rotWithShape="1">
          <a:blip r:embed="rId4">
            <a:alphaModFix/>
          </a:blip>
          <a:srcRect b="0" l="60238" r="0" t="0"/>
          <a:stretch/>
        </p:blipFill>
        <p:spPr>
          <a:xfrm>
            <a:off x="7017825" y="1742225"/>
            <a:ext cx="2087651" cy="30918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a0825cbb9a_9_1697"/>
          <p:cNvSpPr txBox="1"/>
          <p:nvPr>
            <p:ph type="title"/>
          </p:nvPr>
        </p:nvSpPr>
        <p:spPr>
          <a:xfrm rot="268">
            <a:off x="2778450" y="93700"/>
            <a:ext cx="3845400" cy="8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Distribution Of Dataset</a:t>
            </a:r>
            <a:endParaRPr b="1">
              <a:latin typeface="Roboto"/>
              <a:ea typeface="Roboto"/>
              <a:cs typeface="Roboto"/>
              <a:sym typeface="Roboto"/>
            </a:endParaRPr>
          </a:p>
        </p:txBody>
      </p:sp>
      <p:pic>
        <p:nvPicPr>
          <p:cNvPr id="600" name="Google Shape;600;g2a0825cbb9a_9_1697" title="Chart"/>
          <p:cNvPicPr preferRelativeResize="0"/>
          <p:nvPr/>
        </p:nvPicPr>
        <p:blipFill>
          <a:blip r:embed="rId3">
            <a:alphaModFix/>
          </a:blip>
          <a:stretch>
            <a:fillRect/>
          </a:stretch>
        </p:blipFill>
        <p:spPr>
          <a:xfrm>
            <a:off x="1686175" y="1350475"/>
            <a:ext cx="5771641" cy="3571775"/>
          </a:xfrm>
          <a:prstGeom prst="rect">
            <a:avLst/>
          </a:prstGeom>
          <a:noFill/>
          <a:ln>
            <a:noFill/>
          </a:ln>
        </p:spPr>
      </p:pic>
      <p:sp>
        <p:nvSpPr>
          <p:cNvPr id="601" name="Google Shape;601;g2a0825cbb9a_9_16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a0825cbb9a_9_1640"/>
          <p:cNvSpPr txBox="1"/>
          <p:nvPr>
            <p:ph type="title"/>
          </p:nvPr>
        </p:nvSpPr>
        <p:spPr>
          <a:xfrm rot="236">
            <a:off x="2635800" y="79525"/>
            <a:ext cx="4367700" cy="57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Deep </a:t>
            </a:r>
            <a:r>
              <a:rPr b="1" lang="en">
                <a:latin typeface="Roboto"/>
                <a:ea typeface="Roboto"/>
                <a:cs typeface="Roboto"/>
                <a:sym typeface="Roboto"/>
              </a:rPr>
              <a:t>Learning Models</a:t>
            </a:r>
            <a:endParaRPr b="1">
              <a:latin typeface="Roboto"/>
              <a:ea typeface="Roboto"/>
              <a:cs typeface="Roboto"/>
              <a:sym typeface="Roboto"/>
            </a:endParaRPr>
          </a:p>
        </p:txBody>
      </p:sp>
      <p:sp>
        <p:nvSpPr>
          <p:cNvPr id="607" name="Google Shape;607;g2a0825cbb9a_9_1640"/>
          <p:cNvSpPr txBox="1"/>
          <p:nvPr/>
        </p:nvSpPr>
        <p:spPr>
          <a:xfrm>
            <a:off x="394800" y="1115700"/>
            <a:ext cx="8354400" cy="3052500"/>
          </a:xfrm>
          <a:prstGeom prst="rect">
            <a:avLst/>
          </a:prstGeom>
          <a:noFill/>
          <a:ln>
            <a:noFill/>
          </a:ln>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By utilizing annotated preprocessed data, </a:t>
            </a:r>
            <a:r>
              <a:rPr lang="en">
                <a:solidFill>
                  <a:schemeClr val="lt1"/>
                </a:solidFill>
                <a:latin typeface="Roboto"/>
                <a:ea typeface="Roboto"/>
                <a:cs typeface="Roboto"/>
                <a:sym typeface="Roboto"/>
              </a:rPr>
              <a:t>dividing</a:t>
            </a:r>
            <a:r>
              <a:rPr lang="en">
                <a:solidFill>
                  <a:schemeClr val="lt1"/>
                </a:solidFill>
                <a:latin typeface="Roboto"/>
                <a:ea typeface="Roboto"/>
                <a:cs typeface="Roboto"/>
                <a:sym typeface="Roboto"/>
              </a:rPr>
              <a:t> dataset in to 3 sets train,test and validation with 80:10:10 ratio.</a:t>
            </a:r>
            <a:endParaRPr>
              <a:solidFill>
                <a:schemeClr val="lt1"/>
              </a:solidFill>
              <a:latin typeface="Roboto"/>
              <a:ea typeface="Roboto"/>
              <a:cs typeface="Roboto"/>
              <a:sym typeface="Roboto"/>
            </a:endParaRPr>
          </a:p>
          <a:p>
            <a:pPr indent="-317500" lvl="0" marL="457200" rtl="0" algn="just">
              <a:lnSpc>
                <a:spcPct val="20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Training the deep learning models </a:t>
            </a:r>
            <a:r>
              <a:rPr lang="en">
                <a:solidFill>
                  <a:schemeClr val="lt1"/>
                </a:solidFill>
                <a:latin typeface="Roboto"/>
                <a:ea typeface="Roboto"/>
                <a:cs typeface="Roboto"/>
                <a:sym typeface="Roboto"/>
              </a:rPr>
              <a:t>CNN, VGG19, Viola Jones, YOLOV3 </a:t>
            </a:r>
            <a:r>
              <a:rPr lang="en">
                <a:solidFill>
                  <a:schemeClr val="lt1"/>
                </a:solidFill>
                <a:latin typeface="Roboto"/>
                <a:ea typeface="Roboto"/>
                <a:cs typeface="Roboto"/>
                <a:sym typeface="Roboto"/>
              </a:rPr>
              <a:t>using train </a:t>
            </a:r>
            <a:r>
              <a:rPr lang="en">
                <a:solidFill>
                  <a:schemeClr val="lt1"/>
                </a:solidFill>
                <a:latin typeface="Roboto"/>
                <a:ea typeface="Roboto"/>
                <a:cs typeface="Roboto"/>
                <a:sym typeface="Roboto"/>
              </a:rPr>
              <a:t>dataset </a:t>
            </a:r>
            <a:endParaRPr>
              <a:solidFill>
                <a:schemeClr val="lt1"/>
              </a:solidFill>
              <a:latin typeface="Roboto"/>
              <a:ea typeface="Roboto"/>
              <a:cs typeface="Roboto"/>
              <a:sym typeface="Roboto"/>
            </a:endParaRPr>
          </a:p>
          <a:p>
            <a:pPr indent="-317500" lvl="0" marL="457200" rtl="0" algn="just">
              <a:lnSpc>
                <a:spcPct val="20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After testing the models on test dataset and based on the evaluation metrics like accuracy and f1 score retraining the model for more epochs with different hyper parameters until reaching 30 epochs.</a:t>
            </a:r>
            <a:endParaRPr>
              <a:solidFill>
                <a:schemeClr val="lt1"/>
              </a:solidFill>
              <a:latin typeface="Roboto"/>
              <a:ea typeface="Roboto"/>
              <a:cs typeface="Roboto"/>
              <a:sym typeface="Roboto"/>
            </a:endParaRPr>
          </a:p>
          <a:p>
            <a:pPr indent="-317500" lvl="0" marL="457200" rtl="0" algn="just">
              <a:lnSpc>
                <a:spcPct val="20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Using the best model evaluating on unseen validation data</a:t>
            </a:r>
            <a:endParaRPr>
              <a:solidFill>
                <a:schemeClr val="lt1"/>
              </a:solidFill>
              <a:latin typeface="Roboto"/>
              <a:ea typeface="Roboto"/>
              <a:cs typeface="Roboto"/>
              <a:sym typeface="Roboto"/>
            </a:endParaRPr>
          </a:p>
          <a:p>
            <a:pPr indent="0" lvl="0" marL="0" rtl="0" algn="just">
              <a:spcBef>
                <a:spcPts val="0"/>
              </a:spcBef>
              <a:spcAft>
                <a:spcPts val="0"/>
              </a:spcAft>
              <a:buNone/>
            </a:pPr>
            <a:r>
              <a:t/>
            </a:r>
            <a:endParaRPr>
              <a:solidFill>
                <a:schemeClr val="lt1"/>
              </a:solidFill>
              <a:latin typeface="Roboto"/>
              <a:ea typeface="Roboto"/>
              <a:cs typeface="Roboto"/>
              <a:sym typeface="Roboto"/>
            </a:endParaRPr>
          </a:p>
        </p:txBody>
      </p:sp>
      <p:sp>
        <p:nvSpPr>
          <p:cNvPr id="608" name="Google Shape;608;g2a0825cbb9a_9_16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a0825cbb9a_9_1650"/>
          <p:cNvSpPr txBox="1"/>
          <p:nvPr>
            <p:ph type="title"/>
          </p:nvPr>
        </p:nvSpPr>
        <p:spPr>
          <a:xfrm>
            <a:off x="3589025" y="48450"/>
            <a:ext cx="1622400" cy="72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VGGNet</a:t>
            </a:r>
            <a:endParaRPr b="1">
              <a:latin typeface="Roboto"/>
              <a:ea typeface="Roboto"/>
              <a:cs typeface="Roboto"/>
              <a:sym typeface="Roboto"/>
            </a:endParaRPr>
          </a:p>
        </p:txBody>
      </p:sp>
      <p:graphicFrame>
        <p:nvGraphicFramePr>
          <p:cNvPr id="614" name="Google Shape;614;g2a0825cbb9a_9_1650"/>
          <p:cNvGraphicFramePr/>
          <p:nvPr/>
        </p:nvGraphicFramePr>
        <p:xfrm>
          <a:off x="262725" y="1104900"/>
          <a:ext cx="3000000" cy="3000000"/>
        </p:xfrm>
        <a:graphic>
          <a:graphicData uri="http://schemas.openxmlformats.org/drawingml/2006/table">
            <a:tbl>
              <a:tblPr>
                <a:noFill/>
                <a:tableStyleId>{5C578801-884A-44D7-AA8E-41AFDA551582}</a:tableStyleId>
              </a:tblPr>
              <a:tblGrid>
                <a:gridCol w="1682800"/>
                <a:gridCol w="6924350"/>
              </a:tblGrid>
              <a:tr h="914400">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Description</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Utilizes a Convolutional Neural Network with 19 layers, including 16 convolutional and 3 fully connected layers, employing sequential processing with 3x3 filters to capture intricate facial features related to drowsiness</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Advantages</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Offers a simple architecture aiding network design, transfer learning, and understanding depth while using smaller filters for feature extraction.</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476250">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Disadvantages</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High computational demands for training and deployment, significant memory usage due to depth, and a tendency to overfit with smaller datasets.</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Justification</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Known for exceptional image recognition performance in extensive datasets like ImageNet, showcasing its capability to capture detailed features relevant for drowsiness detection</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Accuracy</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97%</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F1-Score</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95%</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bl>
          </a:graphicData>
        </a:graphic>
      </p:graphicFrame>
      <p:sp>
        <p:nvSpPr>
          <p:cNvPr id="615" name="Google Shape;615;g2a0825cbb9a_9_16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a0825cbb9a_9_1646"/>
          <p:cNvSpPr txBox="1"/>
          <p:nvPr>
            <p:ph type="title"/>
          </p:nvPr>
        </p:nvSpPr>
        <p:spPr>
          <a:xfrm>
            <a:off x="4197250" y="128150"/>
            <a:ext cx="1071600" cy="66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CNN</a:t>
            </a:r>
            <a:endParaRPr b="1">
              <a:latin typeface="Roboto"/>
              <a:ea typeface="Roboto"/>
              <a:cs typeface="Roboto"/>
              <a:sym typeface="Roboto"/>
            </a:endParaRPr>
          </a:p>
        </p:txBody>
      </p:sp>
      <p:graphicFrame>
        <p:nvGraphicFramePr>
          <p:cNvPr id="621" name="Google Shape;621;g2a0825cbb9a_9_1646"/>
          <p:cNvGraphicFramePr/>
          <p:nvPr/>
        </p:nvGraphicFramePr>
        <p:xfrm>
          <a:off x="433400" y="1083200"/>
          <a:ext cx="3000000" cy="3000000"/>
        </p:xfrm>
        <a:graphic>
          <a:graphicData uri="http://schemas.openxmlformats.org/drawingml/2006/table">
            <a:tbl>
              <a:tblPr>
                <a:noFill/>
                <a:tableStyleId>{5C578801-884A-44D7-AA8E-41AFDA551582}</a:tableStyleId>
              </a:tblPr>
              <a:tblGrid>
                <a:gridCol w="1438200"/>
                <a:gridCol w="7119375"/>
              </a:tblGrid>
              <a:tr h="731200">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Description</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Utilizes convolutional layers to process facial images, pooling layers, and dropout with fully connected layers for analyzing driver-related features indicative of drowsiness.</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35707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Advantages</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Offers customization, access to pre-trained models, and learns spatial hierarchies in images, making it suitable for detecting subtle facial cues in drowsy drivers.</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568050">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Disadvantages</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Requires iterative experimentation, prone to underfitting due to complex parameter tuning.</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47872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Justification</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CNN's efficacy in image analysis, particularly in learning hierarchical features, makes it well-suited for detecting drowsiness-related cues in facial expressions of drivers</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Accuracy</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77%</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35707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F1-Score</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74%</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bl>
          </a:graphicData>
        </a:graphic>
      </p:graphicFrame>
      <p:sp>
        <p:nvSpPr>
          <p:cNvPr id="622" name="Google Shape;622;g2a0825cbb9a_9_16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a0825cbb9a_9_1654"/>
          <p:cNvSpPr txBox="1"/>
          <p:nvPr>
            <p:ph type="title"/>
          </p:nvPr>
        </p:nvSpPr>
        <p:spPr>
          <a:xfrm rot="485">
            <a:off x="3439850" y="128300"/>
            <a:ext cx="2127300" cy="50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Viola Jones</a:t>
            </a:r>
            <a:endParaRPr b="1">
              <a:latin typeface="Roboto"/>
              <a:ea typeface="Roboto"/>
              <a:cs typeface="Roboto"/>
              <a:sym typeface="Roboto"/>
            </a:endParaRPr>
          </a:p>
        </p:txBody>
      </p:sp>
      <p:graphicFrame>
        <p:nvGraphicFramePr>
          <p:cNvPr id="628" name="Google Shape;628;g2a0825cbb9a_9_1654"/>
          <p:cNvGraphicFramePr/>
          <p:nvPr/>
        </p:nvGraphicFramePr>
        <p:xfrm>
          <a:off x="278625" y="886875"/>
          <a:ext cx="3000000" cy="3000000"/>
        </p:xfrm>
        <a:graphic>
          <a:graphicData uri="http://schemas.openxmlformats.org/drawingml/2006/table">
            <a:tbl>
              <a:tblPr>
                <a:noFill/>
                <a:tableStyleId>{5C578801-884A-44D7-AA8E-41AFDA551582}</a:tableStyleId>
              </a:tblPr>
              <a:tblGrid>
                <a:gridCol w="1568250"/>
                <a:gridCol w="7153475"/>
              </a:tblGrid>
              <a:tr h="520150">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Description</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Utilizes Haar-like features and a cascading structure in face detection, adapted for detecting drowsiness-related facial cues in automobile drivers' images</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761650">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Advantages</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Because of cascaded classifiers and integral images, computation is done quickly. efficient at finding objects under a variety of circumstances,offers minimal false positive rates and generally high detection rates.</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83277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Disadvantages</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Sensitivity to drastic illumination changes, demanding considerable processing power for effective classifier training, primarily intended for facial recognition and not generalize well for drowsiness detection in drivers.</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80737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Justification</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The computational efficiency of Haar features and the cascade structure makes it suitable for real-time drowsiness detection applications. Although designed for faces, adaptations can be used for broader object detection tasks</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40442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Accuracy</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86%</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404425">
                <a:tc>
                  <a:txBody>
                    <a:bodyPr/>
                    <a:lstStyle/>
                    <a:p>
                      <a:pPr indent="0" lvl="0" marL="0" rtl="0" algn="l">
                        <a:lnSpc>
                          <a:spcPct val="115000"/>
                        </a:lnSpc>
                        <a:spcBef>
                          <a:spcPts val="0"/>
                        </a:spcBef>
                        <a:spcAft>
                          <a:spcPts val="0"/>
                        </a:spcAft>
                        <a:buNone/>
                      </a:pPr>
                      <a:r>
                        <a:rPr b="1" lang="en" sz="1600">
                          <a:solidFill>
                            <a:schemeClr val="lt1"/>
                          </a:solidFill>
                          <a:latin typeface="Roboto"/>
                          <a:ea typeface="Roboto"/>
                          <a:cs typeface="Roboto"/>
                          <a:sym typeface="Roboto"/>
                        </a:rPr>
                        <a:t>F1-Score</a:t>
                      </a:r>
                      <a:endParaRPr b="1" sz="16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76%</a:t>
                      </a:r>
                      <a:endParaRPr>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bl>
          </a:graphicData>
        </a:graphic>
      </p:graphicFrame>
      <p:sp>
        <p:nvSpPr>
          <p:cNvPr id="629" name="Google Shape;629;g2a0825cbb9a_9_16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a0825cbb9a_9_1658"/>
          <p:cNvSpPr txBox="1"/>
          <p:nvPr>
            <p:ph type="title"/>
          </p:nvPr>
        </p:nvSpPr>
        <p:spPr>
          <a:xfrm>
            <a:off x="3500150" y="0"/>
            <a:ext cx="1734000" cy="7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YOLOV3</a:t>
            </a:r>
            <a:endParaRPr b="1">
              <a:latin typeface="Roboto"/>
              <a:ea typeface="Roboto"/>
              <a:cs typeface="Roboto"/>
              <a:sym typeface="Roboto"/>
            </a:endParaRPr>
          </a:p>
        </p:txBody>
      </p:sp>
      <p:graphicFrame>
        <p:nvGraphicFramePr>
          <p:cNvPr id="635" name="Google Shape;635;g2a0825cbb9a_9_1658"/>
          <p:cNvGraphicFramePr/>
          <p:nvPr/>
        </p:nvGraphicFramePr>
        <p:xfrm>
          <a:off x="350925" y="620100"/>
          <a:ext cx="3000000" cy="3000000"/>
        </p:xfrm>
        <a:graphic>
          <a:graphicData uri="http://schemas.openxmlformats.org/drawingml/2006/table">
            <a:tbl>
              <a:tblPr>
                <a:noFill/>
                <a:tableStyleId>{5C578801-884A-44D7-AA8E-41AFDA551582}</a:tableStyleId>
              </a:tblPr>
              <a:tblGrid>
                <a:gridCol w="1363175"/>
                <a:gridCol w="7078975"/>
              </a:tblGrid>
              <a:tr h="550625">
                <a:tc>
                  <a:txBody>
                    <a:bodyPr/>
                    <a:lstStyle/>
                    <a:p>
                      <a:pPr indent="0" lvl="0" marL="0" rtl="0" algn="l">
                        <a:lnSpc>
                          <a:spcPct val="115000"/>
                        </a:lnSpc>
                        <a:spcBef>
                          <a:spcPts val="0"/>
                        </a:spcBef>
                        <a:spcAft>
                          <a:spcPts val="0"/>
                        </a:spcAft>
                        <a:buNone/>
                      </a:pPr>
                      <a:r>
                        <a:rPr b="1" lang="en" sz="1500">
                          <a:solidFill>
                            <a:schemeClr val="lt1"/>
                          </a:solidFill>
                          <a:latin typeface="Roboto"/>
                          <a:ea typeface="Roboto"/>
                          <a:cs typeface="Roboto"/>
                          <a:sym typeface="Roboto"/>
                        </a:rPr>
                        <a:t>Description</a:t>
                      </a:r>
                      <a:endParaRPr b="1" sz="15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Employs the YOLO (You Only Look Once) v3 object detection framework. </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Trains on an image dataset that contains annotations of face expressions or behaviors associated with drowsiness </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Equipped with the ability to promptly identify signs of fatigue in automobile drive.</a:t>
                      </a:r>
                      <a:endParaRPr sz="12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888600">
                <a:tc>
                  <a:txBody>
                    <a:bodyPr/>
                    <a:lstStyle/>
                    <a:p>
                      <a:pPr indent="0" lvl="0" marL="0" rtl="0" algn="l">
                        <a:lnSpc>
                          <a:spcPct val="115000"/>
                        </a:lnSpc>
                        <a:spcBef>
                          <a:spcPts val="0"/>
                        </a:spcBef>
                        <a:spcAft>
                          <a:spcPts val="0"/>
                        </a:spcAft>
                        <a:buNone/>
                      </a:pPr>
                      <a:r>
                        <a:rPr b="1" lang="en" sz="1500">
                          <a:solidFill>
                            <a:schemeClr val="lt1"/>
                          </a:solidFill>
                          <a:latin typeface="Roboto"/>
                          <a:ea typeface="Roboto"/>
                          <a:cs typeface="Roboto"/>
                          <a:sym typeface="Roboto"/>
                        </a:rPr>
                        <a:t>Advantages</a:t>
                      </a:r>
                      <a:endParaRPr b="1" sz="15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YOLOv3 is renowned for its rapidity in object recognition tasks, making it possible to recognize indicators of tiredness in photos with ease.</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Possesses a reasonable degree of object detection accuracy and has the ability to identify minor facial expressions associated with sleepiness.</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Increases efficiency for real-time applications by processing the full image in a single session.</a:t>
                      </a:r>
                      <a:endParaRPr sz="12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930600">
                <a:tc>
                  <a:txBody>
                    <a:bodyPr/>
                    <a:lstStyle/>
                    <a:p>
                      <a:pPr indent="0" lvl="0" marL="0" rtl="0" algn="l">
                        <a:lnSpc>
                          <a:spcPct val="115000"/>
                        </a:lnSpc>
                        <a:spcBef>
                          <a:spcPts val="0"/>
                        </a:spcBef>
                        <a:spcAft>
                          <a:spcPts val="0"/>
                        </a:spcAft>
                        <a:buNone/>
                      </a:pPr>
                      <a:r>
                        <a:rPr b="1" lang="en" sz="1500">
                          <a:solidFill>
                            <a:schemeClr val="lt1"/>
                          </a:solidFill>
                          <a:latin typeface="Roboto"/>
                          <a:ea typeface="Roboto"/>
                          <a:cs typeface="Roboto"/>
                          <a:sym typeface="Roboto"/>
                        </a:rPr>
                        <a:t>Disadvantages</a:t>
                      </a:r>
                      <a:endParaRPr b="1" sz="15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For characteristics unique to drowsiness considerable dataset correction or fine-tuning may be required, which can take time.</a:t>
                      </a:r>
                      <a:endParaRPr sz="1200">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 May have trouble with occlusions or different lighting conditions, which could affect the accuracy of the detection.</a:t>
                      </a:r>
                      <a:endParaRPr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The computational demands of YOLOv3 may necessitate the use of sophisticated hardware for real-time processing in vehicle environments.</a:t>
                      </a:r>
                      <a:endParaRPr sz="12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439850">
                <a:tc>
                  <a:txBody>
                    <a:bodyPr/>
                    <a:lstStyle/>
                    <a:p>
                      <a:pPr indent="0" lvl="0" marL="0" rtl="0" algn="l">
                        <a:lnSpc>
                          <a:spcPct val="115000"/>
                        </a:lnSpc>
                        <a:spcBef>
                          <a:spcPts val="0"/>
                        </a:spcBef>
                        <a:spcAft>
                          <a:spcPts val="0"/>
                        </a:spcAft>
                        <a:buNone/>
                      </a:pPr>
                      <a:r>
                        <a:rPr b="1" lang="en" sz="1500">
                          <a:solidFill>
                            <a:schemeClr val="lt1"/>
                          </a:solidFill>
                          <a:latin typeface="Roboto"/>
                          <a:ea typeface="Roboto"/>
                          <a:cs typeface="Roboto"/>
                          <a:sym typeface="Roboto"/>
                        </a:rPr>
                        <a:t>Justification</a:t>
                      </a:r>
                      <a:endParaRPr b="1" sz="15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304800" lvl="0" marL="457200" rtl="0" algn="l">
                        <a:lnSpc>
                          <a:spcPct val="115000"/>
                        </a:lnSpc>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Due to its speed and accuracy, YOLOv3 is a good option for real-time drowsiness detection in car safety systems. Even with its drawbacks, more study and model advancements increase its relevance.</a:t>
                      </a:r>
                      <a:endParaRPr sz="12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218450">
                <a:tc>
                  <a:txBody>
                    <a:bodyPr/>
                    <a:lstStyle/>
                    <a:p>
                      <a:pPr indent="0" lvl="0" marL="0" rtl="0" algn="l">
                        <a:lnSpc>
                          <a:spcPct val="115000"/>
                        </a:lnSpc>
                        <a:spcBef>
                          <a:spcPts val="0"/>
                        </a:spcBef>
                        <a:spcAft>
                          <a:spcPts val="0"/>
                        </a:spcAft>
                        <a:buNone/>
                      </a:pPr>
                      <a:r>
                        <a:rPr b="1" lang="en" sz="1500">
                          <a:solidFill>
                            <a:schemeClr val="lt1"/>
                          </a:solidFill>
                          <a:latin typeface="Roboto"/>
                          <a:ea typeface="Roboto"/>
                          <a:cs typeface="Roboto"/>
                          <a:sym typeface="Roboto"/>
                        </a:rPr>
                        <a:t>Accuracy</a:t>
                      </a:r>
                      <a:endParaRPr b="1" sz="15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1"/>
                          </a:solidFill>
                          <a:latin typeface="Roboto"/>
                          <a:ea typeface="Roboto"/>
                          <a:cs typeface="Roboto"/>
                          <a:sym typeface="Roboto"/>
                        </a:rPr>
                        <a:t>88%</a:t>
                      </a:r>
                      <a:endParaRPr sz="12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r h="218450">
                <a:tc>
                  <a:txBody>
                    <a:bodyPr/>
                    <a:lstStyle/>
                    <a:p>
                      <a:pPr indent="0" lvl="0" marL="0" rtl="0" algn="l">
                        <a:lnSpc>
                          <a:spcPct val="115000"/>
                        </a:lnSpc>
                        <a:spcBef>
                          <a:spcPts val="0"/>
                        </a:spcBef>
                        <a:spcAft>
                          <a:spcPts val="0"/>
                        </a:spcAft>
                        <a:buNone/>
                      </a:pPr>
                      <a:r>
                        <a:rPr b="1" lang="en" sz="1500">
                          <a:solidFill>
                            <a:schemeClr val="lt1"/>
                          </a:solidFill>
                          <a:latin typeface="Roboto"/>
                          <a:ea typeface="Roboto"/>
                          <a:cs typeface="Roboto"/>
                          <a:sym typeface="Roboto"/>
                        </a:rPr>
                        <a:t>F1-Score</a:t>
                      </a:r>
                      <a:endParaRPr b="1" sz="15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lt1"/>
                          </a:solidFill>
                          <a:latin typeface="Roboto"/>
                          <a:ea typeface="Roboto"/>
                          <a:cs typeface="Roboto"/>
                          <a:sym typeface="Roboto"/>
                        </a:rPr>
                        <a:t>80%</a:t>
                      </a:r>
                      <a:endParaRPr sz="1200">
                        <a:solidFill>
                          <a:schemeClr val="lt1"/>
                        </a:solidFill>
                        <a:latin typeface="Roboto"/>
                        <a:ea typeface="Roboto"/>
                        <a:cs typeface="Roboto"/>
                        <a:sym typeface="Roboto"/>
                      </a:endParaRPr>
                    </a:p>
                  </a:txBody>
                  <a:tcPr marT="19050" marB="19050" marR="28575" marL="28575">
                    <a:lnL cap="flat" cmpd="sng" w="8475">
                      <a:solidFill>
                        <a:srgbClr val="CCCCCC"/>
                      </a:solidFill>
                      <a:prstDash val="solid"/>
                      <a:round/>
                      <a:headEnd len="sm" w="sm" type="none"/>
                      <a:tailEnd len="sm" w="sm" type="none"/>
                    </a:lnL>
                    <a:lnR cap="flat" cmpd="sng" w="8475">
                      <a:solidFill>
                        <a:srgbClr val="CCCCCC"/>
                      </a:solidFill>
                      <a:prstDash val="solid"/>
                      <a:round/>
                      <a:headEnd len="sm" w="sm" type="none"/>
                      <a:tailEnd len="sm" w="sm" type="none"/>
                    </a:lnR>
                    <a:lnT cap="flat" cmpd="sng" w="8475">
                      <a:solidFill>
                        <a:srgbClr val="CCCCCC"/>
                      </a:solidFill>
                      <a:prstDash val="solid"/>
                      <a:round/>
                      <a:headEnd len="sm" w="sm" type="none"/>
                      <a:tailEnd len="sm" w="sm" type="none"/>
                    </a:lnT>
                    <a:lnB cap="flat" cmpd="sng" w="8475">
                      <a:solidFill>
                        <a:srgbClr val="CCCCCC"/>
                      </a:solidFill>
                      <a:prstDash val="solid"/>
                      <a:round/>
                      <a:headEnd len="sm" w="sm" type="none"/>
                      <a:tailEnd len="sm" w="sm" type="none"/>
                    </a:lnB>
                  </a:tcPr>
                </a:tc>
              </a:tr>
            </a:tbl>
          </a:graphicData>
        </a:graphic>
      </p:graphicFrame>
      <p:sp>
        <p:nvSpPr>
          <p:cNvPr id="636" name="Google Shape;636;g2a0825cbb9a_9_16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a03bfa03c9_0_6"/>
          <p:cNvSpPr txBox="1"/>
          <p:nvPr>
            <p:ph type="title"/>
          </p:nvPr>
        </p:nvSpPr>
        <p:spPr>
          <a:xfrm>
            <a:off x="3422200" y="519075"/>
            <a:ext cx="2947500" cy="55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latin typeface="Roboto"/>
                <a:ea typeface="Roboto"/>
                <a:cs typeface="Roboto"/>
                <a:sym typeface="Roboto"/>
              </a:rPr>
              <a:t>Introduction</a:t>
            </a:r>
            <a:endParaRPr b="1" sz="3000">
              <a:latin typeface="Roboto"/>
              <a:ea typeface="Roboto"/>
              <a:cs typeface="Roboto"/>
              <a:sym typeface="Roboto"/>
            </a:endParaRPr>
          </a:p>
        </p:txBody>
      </p:sp>
      <p:sp>
        <p:nvSpPr>
          <p:cNvPr id="340" name="Google Shape;340;g2a03bfa03c9_0_6"/>
          <p:cNvSpPr txBox="1"/>
          <p:nvPr>
            <p:ph idx="1" type="subTitle"/>
          </p:nvPr>
        </p:nvSpPr>
        <p:spPr>
          <a:xfrm rot="259">
            <a:off x="680050" y="1497625"/>
            <a:ext cx="7966800" cy="2450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400">
                <a:solidFill>
                  <a:srgbClr val="E3E9ED"/>
                </a:solidFill>
                <a:latin typeface="Roboto"/>
                <a:ea typeface="Roboto"/>
                <a:cs typeface="Roboto"/>
                <a:sym typeface="Roboto"/>
              </a:rPr>
              <a:t>● The objective of this project  is to utilize deep learning models in order to categorize drowsiness in drivers of automobiles. Data from videos and images will be analyzed by the algorithms in order to classify the states of drowsiness in drivers.</a:t>
            </a:r>
            <a:endParaRPr b="1" sz="1400">
              <a:solidFill>
                <a:srgbClr val="E3E9ED"/>
              </a:solidFill>
              <a:latin typeface="Roboto"/>
              <a:ea typeface="Roboto"/>
              <a:cs typeface="Roboto"/>
              <a:sym typeface="Roboto"/>
            </a:endParaRPr>
          </a:p>
          <a:p>
            <a:pPr indent="0" lvl="0" marL="0" rtl="0" algn="l">
              <a:lnSpc>
                <a:spcPct val="200000"/>
              </a:lnSpc>
              <a:spcBef>
                <a:spcPts val="0"/>
              </a:spcBef>
              <a:spcAft>
                <a:spcPts val="0"/>
              </a:spcAft>
              <a:buNone/>
            </a:pPr>
            <a:r>
              <a:rPr b="1" lang="en" sz="1400">
                <a:solidFill>
                  <a:srgbClr val="E3E9ED"/>
                </a:solidFill>
                <a:latin typeface="Roboto"/>
                <a:ea typeface="Roboto"/>
                <a:cs typeface="Roboto"/>
                <a:sym typeface="Roboto"/>
              </a:rPr>
              <a:t>●Ultimately, the goal is to diminish the frequency of road accidents and enhance the safety of road travel for all individuals.</a:t>
            </a:r>
            <a:endParaRPr b="1" sz="1400">
              <a:solidFill>
                <a:srgbClr val="E3E9ED"/>
              </a:solidFill>
              <a:latin typeface="Roboto"/>
              <a:ea typeface="Roboto"/>
              <a:cs typeface="Roboto"/>
              <a:sym typeface="Roboto"/>
            </a:endParaRPr>
          </a:p>
          <a:p>
            <a:pPr indent="0" lvl="0" marL="0" rtl="0" algn="ctr">
              <a:lnSpc>
                <a:spcPct val="200000"/>
              </a:lnSpc>
              <a:spcBef>
                <a:spcPts val="0"/>
              </a:spcBef>
              <a:spcAft>
                <a:spcPts val="0"/>
              </a:spcAft>
              <a:buNone/>
            </a:pPr>
            <a:r>
              <a:t/>
            </a:r>
            <a:endParaRPr b="1" sz="1400">
              <a:solidFill>
                <a:srgbClr val="E3E9ED"/>
              </a:solidFill>
              <a:latin typeface="Roboto"/>
              <a:ea typeface="Roboto"/>
              <a:cs typeface="Roboto"/>
              <a:sym typeface="Roboto"/>
            </a:endParaRPr>
          </a:p>
        </p:txBody>
      </p:sp>
      <p:sp>
        <p:nvSpPr>
          <p:cNvPr id="341" name="Google Shape;341;g2a03bfa03c9_0_6"/>
          <p:cNvSpPr/>
          <p:nvPr/>
        </p:nvSpPr>
        <p:spPr>
          <a:xfrm>
            <a:off x="2162550" y="479775"/>
            <a:ext cx="56463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2a03bfa03c9_0_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2a0825cbb9a_9_1733"/>
          <p:cNvSpPr txBox="1"/>
          <p:nvPr>
            <p:ph type="title"/>
          </p:nvPr>
        </p:nvSpPr>
        <p:spPr>
          <a:xfrm rot="233">
            <a:off x="2399062" y="70950"/>
            <a:ext cx="4434000" cy="72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Model </a:t>
            </a:r>
            <a:r>
              <a:rPr b="1" lang="en">
                <a:latin typeface="Roboto"/>
                <a:ea typeface="Roboto"/>
                <a:cs typeface="Roboto"/>
                <a:sym typeface="Roboto"/>
              </a:rPr>
              <a:t>Comparison</a:t>
            </a:r>
            <a:endParaRPr b="1">
              <a:latin typeface="Roboto"/>
              <a:ea typeface="Roboto"/>
              <a:cs typeface="Roboto"/>
              <a:sym typeface="Roboto"/>
            </a:endParaRPr>
          </a:p>
        </p:txBody>
      </p:sp>
      <p:pic>
        <p:nvPicPr>
          <p:cNvPr id="642" name="Google Shape;642;g2a0825cbb9a_9_1733"/>
          <p:cNvPicPr preferRelativeResize="0"/>
          <p:nvPr/>
        </p:nvPicPr>
        <p:blipFill>
          <a:blip r:embed="rId3">
            <a:alphaModFix/>
          </a:blip>
          <a:stretch>
            <a:fillRect/>
          </a:stretch>
        </p:blipFill>
        <p:spPr>
          <a:xfrm>
            <a:off x="108338" y="843500"/>
            <a:ext cx="8927324" cy="3641275"/>
          </a:xfrm>
          <a:prstGeom prst="rect">
            <a:avLst/>
          </a:prstGeom>
          <a:noFill/>
          <a:ln>
            <a:noFill/>
          </a:ln>
        </p:spPr>
      </p:pic>
      <p:sp>
        <p:nvSpPr>
          <p:cNvPr id="643" name="Google Shape;643;g2a0825cbb9a_9_1733"/>
          <p:cNvSpPr txBox="1"/>
          <p:nvPr/>
        </p:nvSpPr>
        <p:spPr>
          <a:xfrm>
            <a:off x="48175" y="4583475"/>
            <a:ext cx="8423400" cy="468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Based on this VGGNet is having the best evaluation metrics out of all four models</a:t>
            </a:r>
            <a:endParaRPr sz="1600">
              <a:solidFill>
                <a:schemeClr val="lt1"/>
              </a:solidFill>
              <a:latin typeface="Roboto"/>
              <a:ea typeface="Roboto"/>
              <a:cs typeface="Roboto"/>
              <a:sym typeface="Roboto"/>
            </a:endParaRPr>
          </a:p>
        </p:txBody>
      </p:sp>
      <p:sp>
        <p:nvSpPr>
          <p:cNvPr id="644" name="Google Shape;644;g2a0825cbb9a_9_17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g2a0825cbb9a_9_1739"/>
          <p:cNvPicPr preferRelativeResize="0"/>
          <p:nvPr/>
        </p:nvPicPr>
        <p:blipFill rotWithShape="1">
          <a:blip r:embed="rId3">
            <a:alphaModFix/>
          </a:blip>
          <a:srcRect b="22136" l="7507" r="22326" t="0"/>
          <a:stretch/>
        </p:blipFill>
        <p:spPr>
          <a:xfrm>
            <a:off x="415425" y="941713"/>
            <a:ext cx="2756550" cy="3145776"/>
          </a:xfrm>
          <a:prstGeom prst="rect">
            <a:avLst/>
          </a:prstGeom>
          <a:noFill/>
          <a:ln>
            <a:noFill/>
          </a:ln>
        </p:spPr>
      </p:pic>
      <p:sp>
        <p:nvSpPr>
          <p:cNvPr id="650" name="Google Shape;650;g2a0825cbb9a_9_1739"/>
          <p:cNvSpPr txBox="1"/>
          <p:nvPr/>
        </p:nvSpPr>
        <p:spPr>
          <a:xfrm>
            <a:off x="3344100" y="94100"/>
            <a:ext cx="331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Roboto"/>
                <a:ea typeface="Roboto"/>
                <a:cs typeface="Roboto"/>
                <a:sym typeface="Roboto"/>
              </a:rPr>
              <a:t>Inference</a:t>
            </a:r>
            <a:endParaRPr b="1" sz="2800">
              <a:solidFill>
                <a:schemeClr val="lt1"/>
              </a:solidFill>
              <a:latin typeface="Roboto"/>
              <a:ea typeface="Roboto"/>
              <a:cs typeface="Roboto"/>
              <a:sym typeface="Roboto"/>
            </a:endParaRPr>
          </a:p>
        </p:txBody>
      </p:sp>
      <p:pic>
        <p:nvPicPr>
          <p:cNvPr id="651" name="Google Shape;651;g2a0825cbb9a_9_1739"/>
          <p:cNvPicPr preferRelativeResize="0"/>
          <p:nvPr/>
        </p:nvPicPr>
        <p:blipFill>
          <a:blip r:embed="rId4">
            <a:alphaModFix/>
          </a:blip>
          <a:stretch>
            <a:fillRect/>
          </a:stretch>
        </p:blipFill>
        <p:spPr>
          <a:xfrm>
            <a:off x="6164075" y="941725"/>
            <a:ext cx="2699750" cy="3145774"/>
          </a:xfrm>
          <a:prstGeom prst="rect">
            <a:avLst/>
          </a:prstGeom>
          <a:noFill/>
          <a:ln>
            <a:noFill/>
          </a:ln>
        </p:spPr>
      </p:pic>
      <p:sp>
        <p:nvSpPr>
          <p:cNvPr id="652" name="Google Shape;652;g2a0825cbb9a_9_1739"/>
          <p:cNvSpPr txBox="1"/>
          <p:nvPr/>
        </p:nvSpPr>
        <p:spPr>
          <a:xfrm>
            <a:off x="82400" y="4319525"/>
            <a:ext cx="8193900" cy="539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oboto"/>
              <a:buChar char="●"/>
            </a:pPr>
            <a:r>
              <a:rPr lang="en" sz="1500">
                <a:solidFill>
                  <a:schemeClr val="lt1"/>
                </a:solidFill>
                <a:latin typeface="Roboto"/>
                <a:ea typeface="Roboto"/>
                <a:cs typeface="Roboto"/>
                <a:sym typeface="Roboto"/>
              </a:rPr>
              <a:t>Using the best model from VGG19 </a:t>
            </a:r>
            <a:r>
              <a:rPr lang="en" sz="1500">
                <a:solidFill>
                  <a:schemeClr val="lt1"/>
                </a:solidFill>
                <a:latin typeface="Roboto"/>
                <a:ea typeface="Roboto"/>
                <a:cs typeface="Roboto"/>
                <a:sym typeface="Roboto"/>
              </a:rPr>
              <a:t>classifying</a:t>
            </a:r>
            <a:r>
              <a:rPr lang="en" sz="1500">
                <a:solidFill>
                  <a:schemeClr val="lt1"/>
                </a:solidFill>
                <a:latin typeface="Roboto"/>
                <a:ea typeface="Roboto"/>
                <a:cs typeface="Roboto"/>
                <a:sym typeface="Roboto"/>
              </a:rPr>
              <a:t> and annotating the above images </a:t>
            </a:r>
            <a:endParaRPr sz="1500">
              <a:solidFill>
                <a:schemeClr val="lt1"/>
              </a:solidFill>
              <a:latin typeface="Roboto"/>
              <a:ea typeface="Roboto"/>
              <a:cs typeface="Roboto"/>
              <a:sym typeface="Roboto"/>
            </a:endParaRPr>
          </a:p>
        </p:txBody>
      </p:sp>
      <p:pic>
        <p:nvPicPr>
          <p:cNvPr id="653" name="Google Shape;653;g2a0825cbb9a_9_1739"/>
          <p:cNvPicPr preferRelativeResize="0"/>
          <p:nvPr/>
        </p:nvPicPr>
        <p:blipFill>
          <a:blip r:embed="rId5">
            <a:alphaModFix/>
          </a:blip>
          <a:stretch>
            <a:fillRect/>
          </a:stretch>
        </p:blipFill>
        <p:spPr>
          <a:xfrm>
            <a:off x="3171975" y="949300"/>
            <a:ext cx="3049475" cy="3145775"/>
          </a:xfrm>
          <a:prstGeom prst="rect">
            <a:avLst/>
          </a:prstGeom>
          <a:noFill/>
          <a:ln>
            <a:noFill/>
          </a:ln>
        </p:spPr>
      </p:pic>
      <p:sp>
        <p:nvSpPr>
          <p:cNvPr id="654" name="Google Shape;654;g2a0825cbb9a_9_17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a0825cbb9a_9_1839"/>
          <p:cNvSpPr txBox="1"/>
          <p:nvPr>
            <p:ph type="title"/>
          </p:nvPr>
        </p:nvSpPr>
        <p:spPr>
          <a:xfrm rot="399">
            <a:off x="3358675" y="231575"/>
            <a:ext cx="2586600" cy="70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Conclusion</a:t>
            </a:r>
            <a:endParaRPr b="1">
              <a:latin typeface="Roboto"/>
              <a:ea typeface="Roboto"/>
              <a:cs typeface="Roboto"/>
              <a:sym typeface="Roboto"/>
            </a:endParaRPr>
          </a:p>
        </p:txBody>
      </p:sp>
      <p:sp>
        <p:nvSpPr>
          <p:cNvPr id="660" name="Google Shape;660;g2a0825cbb9a_9_18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1" name="Google Shape;661;g2a0825cbb9a_9_1839"/>
          <p:cNvSpPr txBox="1"/>
          <p:nvPr/>
        </p:nvSpPr>
        <p:spPr>
          <a:xfrm>
            <a:off x="198475" y="1349138"/>
            <a:ext cx="8907000" cy="2555100"/>
          </a:xfrm>
          <a:prstGeom prst="rect">
            <a:avLst/>
          </a:prstGeom>
          <a:noFill/>
          <a:ln>
            <a:noFill/>
          </a:ln>
        </p:spPr>
        <p:txBody>
          <a:bodyPr anchorCtr="0" anchor="t" bIns="91425" lIns="91425" spcFirstLastPara="1" rIns="91425" wrap="square" tIns="91425">
            <a:spAutoFit/>
          </a:bodyPr>
          <a:lstStyle/>
          <a:p>
            <a:pPr indent="-317500" lvl="0" marL="457200" rtl="0" algn="just">
              <a:lnSpc>
                <a:spcPct val="200000"/>
              </a:lnSpc>
              <a:spcBef>
                <a:spcPts val="1200"/>
              </a:spcBef>
              <a:spcAft>
                <a:spcPts val="0"/>
              </a:spcAft>
              <a:buClr>
                <a:schemeClr val="lt1"/>
              </a:buClr>
              <a:buSzPts val="1400"/>
              <a:buFont typeface="Roboto"/>
              <a:buChar char="●"/>
            </a:pPr>
            <a:r>
              <a:rPr b="1" lang="en">
                <a:solidFill>
                  <a:schemeClr val="lt1"/>
                </a:solidFill>
                <a:latin typeface="Roboto"/>
                <a:ea typeface="Roboto"/>
                <a:cs typeface="Roboto"/>
                <a:sym typeface="Roboto"/>
              </a:rPr>
              <a:t>A significant advancement in the detection of driver drowsiness has been made possible by the integration of various deep learning models, including CNN, VGGNet, Viola-Jones, and YOLOv3. </a:t>
            </a:r>
            <a:endParaRPr b="1">
              <a:solidFill>
                <a:schemeClr val="lt1"/>
              </a:solidFill>
              <a:latin typeface="Roboto"/>
              <a:ea typeface="Roboto"/>
              <a:cs typeface="Roboto"/>
              <a:sym typeface="Roboto"/>
            </a:endParaRPr>
          </a:p>
          <a:p>
            <a:pPr indent="-317500" lvl="0" marL="457200" rtl="0" algn="just">
              <a:lnSpc>
                <a:spcPct val="200000"/>
              </a:lnSpc>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Each model has its own advantages and improves road safety by detecting drowsiness quickly, accurately, and versatilely but </a:t>
            </a:r>
            <a:r>
              <a:rPr b="1" lang="en">
                <a:solidFill>
                  <a:schemeClr val="lt1"/>
                </a:solidFill>
                <a:latin typeface="Roboto"/>
                <a:ea typeface="Roboto"/>
                <a:cs typeface="Roboto"/>
                <a:sym typeface="Roboto"/>
              </a:rPr>
              <a:t>VGGNet</a:t>
            </a:r>
            <a:r>
              <a:rPr b="1" lang="en">
                <a:solidFill>
                  <a:schemeClr val="lt1"/>
                </a:solidFill>
                <a:latin typeface="Roboto"/>
                <a:ea typeface="Roboto"/>
                <a:cs typeface="Roboto"/>
                <a:sym typeface="Roboto"/>
              </a:rPr>
              <a:t> algorithm is a strong candidate in this project as it excels in identifying and classifying image features, which makes it suitable for detecting subtle changes in a driver's facial expressions or eye movements indicative of </a:t>
            </a:r>
            <a:r>
              <a:rPr b="1" lang="en">
                <a:solidFill>
                  <a:schemeClr val="lt1"/>
                </a:solidFill>
                <a:latin typeface="Roboto"/>
                <a:ea typeface="Roboto"/>
                <a:cs typeface="Roboto"/>
                <a:sym typeface="Roboto"/>
              </a:rPr>
              <a:t>drowsiness</a:t>
            </a:r>
            <a:r>
              <a:rPr b="1" lang="en">
                <a:solidFill>
                  <a:schemeClr val="lt1"/>
                </a:solidFill>
                <a:latin typeface="Roboto"/>
                <a:ea typeface="Roboto"/>
                <a:cs typeface="Roboto"/>
                <a:sym typeface="Roboto"/>
              </a:rPr>
              <a:t>.</a:t>
            </a:r>
            <a:endParaRPr b="1">
              <a:solidFill>
                <a:schemeClr val="lt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a0825cbb9a_9_18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g2a0825cbb9a_9_1876"/>
          <p:cNvSpPr txBox="1"/>
          <p:nvPr/>
        </p:nvSpPr>
        <p:spPr>
          <a:xfrm>
            <a:off x="3007850" y="3213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Roboto"/>
                <a:ea typeface="Roboto"/>
                <a:cs typeface="Roboto"/>
                <a:sym typeface="Roboto"/>
              </a:rPr>
              <a:t>   Future Work</a:t>
            </a:r>
            <a:endParaRPr b="1" sz="2800">
              <a:solidFill>
                <a:schemeClr val="lt1"/>
              </a:solidFill>
              <a:latin typeface="Roboto"/>
              <a:ea typeface="Roboto"/>
              <a:cs typeface="Roboto"/>
              <a:sym typeface="Roboto"/>
            </a:endParaRPr>
          </a:p>
        </p:txBody>
      </p:sp>
      <p:sp>
        <p:nvSpPr>
          <p:cNvPr id="668" name="Google Shape;668;g2a0825cbb9a_9_1876"/>
          <p:cNvSpPr txBox="1"/>
          <p:nvPr/>
        </p:nvSpPr>
        <p:spPr>
          <a:xfrm>
            <a:off x="43650" y="1338575"/>
            <a:ext cx="9056700" cy="2124000"/>
          </a:xfrm>
          <a:prstGeom prst="rect">
            <a:avLst/>
          </a:prstGeom>
          <a:noFill/>
          <a:ln>
            <a:noFill/>
          </a:ln>
        </p:spPr>
        <p:txBody>
          <a:bodyPr anchorCtr="0" anchor="t" bIns="91425" lIns="91425" spcFirstLastPara="1" rIns="91425" wrap="square" tIns="91425">
            <a:spAutoFit/>
          </a:bodyPr>
          <a:lstStyle/>
          <a:p>
            <a:pPr indent="-317500" lvl="0" marL="457200" rtl="0" algn="just">
              <a:lnSpc>
                <a:spcPct val="200000"/>
              </a:lnSpc>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Intends to combine these deep learning models into a single framework to optimize real-time monitoring and intervention tactics to minimize driver drowsy accidents.</a:t>
            </a:r>
            <a:endParaRPr b="1">
              <a:solidFill>
                <a:schemeClr val="lt1"/>
              </a:solidFill>
              <a:latin typeface="Roboto"/>
              <a:ea typeface="Roboto"/>
              <a:cs typeface="Roboto"/>
              <a:sym typeface="Roboto"/>
            </a:endParaRPr>
          </a:p>
          <a:p>
            <a:pPr indent="-317500" lvl="0" marL="457200" rtl="0" algn="just">
              <a:lnSpc>
                <a:spcPct val="200000"/>
              </a:lnSpc>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Multi-Modal Data Integration by combining data from various sources, hand gestures, physiological signals (heart rate, skin conductivity), and driving patterns, can provide a more comprehensive assessment of the driver’s state.</a:t>
            </a:r>
            <a:endParaRPr b="1">
              <a:solidFill>
                <a:schemeClr val="lt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a0825cbb9a_9_1662"/>
          <p:cNvSpPr txBox="1"/>
          <p:nvPr>
            <p:ph type="title"/>
          </p:nvPr>
        </p:nvSpPr>
        <p:spPr>
          <a:xfrm rot="355">
            <a:off x="216900" y="450"/>
            <a:ext cx="8710200" cy="58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References</a:t>
            </a:r>
            <a:endParaRPr b="1">
              <a:latin typeface="Roboto"/>
              <a:ea typeface="Roboto"/>
              <a:cs typeface="Roboto"/>
              <a:sym typeface="Roboto"/>
            </a:endParaRPr>
          </a:p>
        </p:txBody>
      </p:sp>
      <p:sp>
        <p:nvSpPr>
          <p:cNvPr id="674" name="Google Shape;674;g2a0825cbb9a_9_1662"/>
          <p:cNvSpPr txBox="1"/>
          <p:nvPr/>
        </p:nvSpPr>
        <p:spPr>
          <a:xfrm>
            <a:off x="116300" y="585600"/>
            <a:ext cx="9325800" cy="276900"/>
          </a:xfrm>
          <a:prstGeom prst="rect">
            <a:avLst/>
          </a:prstGeom>
          <a:noFill/>
          <a:ln>
            <a:noFill/>
          </a:ln>
        </p:spPr>
        <p:txBody>
          <a:bodyPr anchorCtr="0" anchor="t" bIns="91425" lIns="91425" spcFirstLastPara="1" rIns="91425" wrap="square" tIns="91425">
            <a:spAutoFit/>
          </a:bodyPr>
          <a:lstStyle/>
          <a:p>
            <a:pPr indent="-457200" lvl="0" marL="457200" rtl="0" algn="l">
              <a:lnSpc>
                <a:spcPct val="200000"/>
              </a:lnSpc>
              <a:spcBef>
                <a:spcPts val="0"/>
              </a:spcBef>
              <a:spcAft>
                <a:spcPts val="0"/>
              </a:spcAft>
              <a:buNone/>
            </a:pPr>
            <a:r>
              <a:t/>
            </a:r>
            <a:endParaRPr sz="600">
              <a:latin typeface="Roboto"/>
              <a:ea typeface="Roboto"/>
              <a:cs typeface="Roboto"/>
              <a:sym typeface="Roboto"/>
            </a:endParaRPr>
          </a:p>
        </p:txBody>
      </p:sp>
      <p:sp>
        <p:nvSpPr>
          <p:cNvPr id="675" name="Google Shape;675;g2a0825cbb9a_9_1662"/>
          <p:cNvSpPr txBox="1"/>
          <p:nvPr/>
        </p:nvSpPr>
        <p:spPr>
          <a:xfrm>
            <a:off x="-67350" y="487650"/>
            <a:ext cx="9044700" cy="4648500"/>
          </a:xfrm>
          <a:prstGeom prst="rect">
            <a:avLst/>
          </a:prstGeom>
          <a:noFill/>
          <a:ln>
            <a:noFill/>
          </a:ln>
        </p:spPr>
        <p:txBody>
          <a:bodyPr anchorCtr="0" anchor="t" bIns="91425" lIns="91425" spcFirstLastPara="1" rIns="91425" wrap="square" tIns="91425">
            <a:spAutoFit/>
          </a:bodyPr>
          <a:lstStyle/>
          <a:p>
            <a:pPr indent="-292100" lvl="0" marL="457200" rtl="0" algn="just">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Afsar, P., Shanid, M., Verghese, A., Sithara, A., Pakarath, A., Bijoy, &amp; Ashmin, K. T. (2023). Real-Time Student Emotion and Drowsiness Detection Using YOLOv5 and CNN for Enhanced Learning. </a:t>
            </a:r>
            <a:r>
              <a:rPr i="1" lang="en" sz="1000">
                <a:solidFill>
                  <a:schemeClr val="lt1"/>
                </a:solidFill>
                <a:latin typeface="Roboto"/>
                <a:ea typeface="Roboto"/>
                <a:cs typeface="Roboto"/>
                <a:sym typeface="Roboto"/>
              </a:rPr>
              <a:t>IEEE</a:t>
            </a:r>
            <a:r>
              <a:rPr lang="en" sz="1000">
                <a:solidFill>
                  <a:schemeClr val="lt1"/>
                </a:solidFill>
                <a:latin typeface="Roboto"/>
                <a:ea typeface="Roboto"/>
                <a:cs typeface="Roboto"/>
                <a:sym typeface="Roboto"/>
              </a:rPr>
              <a:t>.</a:t>
            </a:r>
            <a:r>
              <a:rPr lang="en" sz="1000" u="sng">
                <a:solidFill>
                  <a:schemeClr val="lt1"/>
                </a:solidFill>
                <a:latin typeface="Roboto"/>
                <a:ea typeface="Roboto"/>
                <a:cs typeface="Roboto"/>
                <a:sym typeface="Roboto"/>
                <a:hlinkClick r:id="rId3">
                  <a:extLst>
                    <a:ext uri="{A12FA001-AC4F-418D-AE19-62706E023703}">
                      <ahyp:hlinkClr val="tx"/>
                    </a:ext>
                  </a:extLst>
                </a:hlinkClick>
              </a:rPr>
              <a:t> https://doi.org/10.1109/iciet57285.2023.10220929</a:t>
            </a:r>
            <a:endParaRPr sz="1000">
              <a:solidFill>
                <a:schemeClr val="lt1"/>
              </a:solidFill>
              <a:latin typeface="Roboto"/>
              <a:ea typeface="Roboto"/>
              <a:cs typeface="Roboto"/>
              <a:sym typeface="Roboto"/>
            </a:endParaRPr>
          </a:p>
          <a:p>
            <a:pPr indent="-292100" lvl="0" marL="457200" rtl="0" algn="just">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Ali, N., Hasan, I., Özyer, T., &amp; Alhajj, R. (2021b). Driver drowsiness detection by employing CNN and Dlib. </a:t>
            </a:r>
            <a:r>
              <a:rPr i="1" lang="en" sz="1000">
                <a:solidFill>
                  <a:schemeClr val="lt1"/>
                </a:solidFill>
                <a:latin typeface="Roboto"/>
                <a:ea typeface="Roboto"/>
                <a:cs typeface="Roboto"/>
                <a:sym typeface="Roboto"/>
              </a:rPr>
              <a:t>2021 22nd International Arab Conference on Information Technology (ACIT)</a:t>
            </a:r>
            <a:r>
              <a:rPr lang="en" sz="1000">
                <a:solidFill>
                  <a:schemeClr val="lt1"/>
                </a:solidFill>
                <a:latin typeface="Roboto"/>
                <a:ea typeface="Roboto"/>
                <a:cs typeface="Roboto"/>
                <a:sym typeface="Roboto"/>
              </a:rPr>
              <a:t>. </a:t>
            </a:r>
            <a:r>
              <a:rPr lang="en" sz="1000" u="sng">
                <a:solidFill>
                  <a:schemeClr val="lt1"/>
                </a:solidFill>
                <a:latin typeface="Roboto"/>
                <a:ea typeface="Roboto"/>
                <a:cs typeface="Roboto"/>
                <a:sym typeface="Roboto"/>
                <a:hlinkClick r:id="rId4">
                  <a:extLst>
                    <a:ext uri="{A12FA001-AC4F-418D-AE19-62706E023703}">
                      <ahyp:hlinkClr val="tx"/>
                    </a:ext>
                  </a:extLst>
                </a:hlinkClick>
              </a:rPr>
              <a:t>https://doi.org/10.1109/acit53391.2021.9677197</a:t>
            </a:r>
            <a:endParaRPr sz="1000">
              <a:solidFill>
                <a:schemeClr val="lt1"/>
              </a:solidFill>
              <a:latin typeface="Roboto"/>
              <a:ea typeface="Roboto"/>
              <a:cs typeface="Roboto"/>
              <a:sym typeface="Roboto"/>
            </a:endParaRPr>
          </a:p>
          <a:p>
            <a:pPr indent="-292100" lvl="0" marL="457200" rtl="0" algn="just">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Bajaj, P., Ray, R., Shedge, S., Jaikar, S., &amp; More, P. (2021). 2021 7th International Conference on Advanced Computing and Communication Systems (ICACCS). </a:t>
            </a:r>
            <a:r>
              <a:rPr i="1" lang="en" sz="1000">
                <a:solidFill>
                  <a:schemeClr val="lt1"/>
                </a:solidFill>
                <a:latin typeface="Roboto"/>
                <a:ea typeface="Roboto"/>
                <a:cs typeface="Roboto"/>
                <a:sym typeface="Roboto"/>
              </a:rPr>
              <a:t>IEEE</a:t>
            </a:r>
            <a:r>
              <a:rPr lang="en" sz="1000">
                <a:solidFill>
                  <a:schemeClr val="lt1"/>
                </a:solidFill>
                <a:latin typeface="Roboto"/>
                <a:ea typeface="Roboto"/>
                <a:cs typeface="Roboto"/>
                <a:sym typeface="Roboto"/>
              </a:rPr>
              <a:t>. </a:t>
            </a:r>
            <a:r>
              <a:rPr lang="en" sz="1000" u="sng">
                <a:solidFill>
                  <a:schemeClr val="lt1"/>
                </a:solidFill>
                <a:latin typeface="Roboto"/>
                <a:ea typeface="Roboto"/>
                <a:cs typeface="Roboto"/>
                <a:sym typeface="Roboto"/>
                <a:hlinkClick r:id="rId5">
                  <a:extLst>
                    <a:ext uri="{A12FA001-AC4F-418D-AE19-62706E023703}">
                      <ahyp:hlinkClr val="tx"/>
                    </a:ext>
                  </a:extLst>
                </a:hlinkClick>
              </a:rPr>
              <a:t>https://doi.org/10.1109/icaccs51430.2021.9441670</a:t>
            </a:r>
            <a:endParaRPr sz="1000">
              <a:solidFill>
                <a:schemeClr val="lt1"/>
              </a:solidFill>
              <a:latin typeface="Roboto"/>
              <a:ea typeface="Roboto"/>
              <a:cs typeface="Roboto"/>
              <a:sym typeface="Roboto"/>
            </a:endParaRPr>
          </a:p>
          <a:p>
            <a:pPr indent="-292100" lvl="0" marL="457200" rtl="0" algn="just">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Dua, M., Shakshi, Singla, R., Raj, S. a. A., &amp; Jangra, A. (2020). Deep CNN models-based ensemble approach to driver drowsiness detection. </a:t>
            </a:r>
            <a:r>
              <a:rPr i="1" lang="en" sz="1000">
                <a:solidFill>
                  <a:schemeClr val="lt1"/>
                </a:solidFill>
                <a:latin typeface="Roboto"/>
                <a:ea typeface="Roboto"/>
                <a:cs typeface="Roboto"/>
                <a:sym typeface="Roboto"/>
              </a:rPr>
              <a:t>Neural Computing and Applications</a:t>
            </a:r>
            <a:r>
              <a:rPr lang="en" sz="1000">
                <a:solidFill>
                  <a:schemeClr val="lt1"/>
                </a:solidFill>
                <a:latin typeface="Roboto"/>
                <a:ea typeface="Roboto"/>
                <a:cs typeface="Roboto"/>
                <a:sym typeface="Roboto"/>
              </a:rPr>
              <a:t>, </a:t>
            </a:r>
            <a:r>
              <a:rPr i="1" lang="en" sz="1000">
                <a:solidFill>
                  <a:schemeClr val="lt1"/>
                </a:solidFill>
                <a:latin typeface="Roboto"/>
                <a:ea typeface="Roboto"/>
                <a:cs typeface="Roboto"/>
                <a:sym typeface="Roboto"/>
              </a:rPr>
              <a:t>33</a:t>
            </a:r>
            <a:r>
              <a:rPr lang="en" sz="1000">
                <a:solidFill>
                  <a:schemeClr val="lt1"/>
                </a:solidFill>
                <a:latin typeface="Roboto"/>
                <a:ea typeface="Roboto"/>
                <a:cs typeface="Roboto"/>
                <a:sym typeface="Roboto"/>
              </a:rPr>
              <a:t>(8), 3155–3168. </a:t>
            </a:r>
            <a:r>
              <a:rPr lang="en" sz="1000" u="sng">
                <a:solidFill>
                  <a:schemeClr val="lt1"/>
                </a:solidFill>
                <a:latin typeface="Roboto"/>
                <a:ea typeface="Roboto"/>
                <a:cs typeface="Roboto"/>
                <a:sym typeface="Roboto"/>
                <a:hlinkClick r:id="rId6">
                  <a:extLst>
                    <a:ext uri="{A12FA001-AC4F-418D-AE19-62706E023703}">
                      <ahyp:hlinkClr val="tx"/>
                    </a:ext>
                  </a:extLst>
                </a:hlinkClick>
              </a:rPr>
              <a:t>https://doi.org/10.1007/s00521-020-05209-7</a:t>
            </a:r>
            <a:endParaRPr sz="1000">
              <a:solidFill>
                <a:schemeClr val="lt1"/>
              </a:solidFill>
              <a:latin typeface="Roboto"/>
              <a:ea typeface="Roboto"/>
              <a:cs typeface="Roboto"/>
              <a:sym typeface="Roboto"/>
            </a:endParaRPr>
          </a:p>
          <a:p>
            <a:pPr indent="-292100" lvl="0" marL="457200" rtl="0" algn="just">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Kielty, P., Dilmaghani, M. S., Shariff, W., Ryan, C., Lemley, J., &amp; Corcoran, P. (2023b). Neuromorphic Driver Monitoring Systems: A Proof-of-Concept for Yawn Detection and Seatbelt State Detection using an Event Camera. </a:t>
            </a:r>
            <a:r>
              <a:rPr i="1" lang="en" sz="1000">
                <a:solidFill>
                  <a:schemeClr val="lt1"/>
                </a:solidFill>
                <a:latin typeface="Roboto"/>
                <a:ea typeface="Roboto"/>
                <a:cs typeface="Roboto"/>
                <a:sym typeface="Roboto"/>
              </a:rPr>
              <a:t>IEEE Access</a:t>
            </a:r>
            <a:r>
              <a:rPr lang="en" sz="1000">
                <a:solidFill>
                  <a:schemeClr val="lt1"/>
                </a:solidFill>
                <a:latin typeface="Roboto"/>
                <a:ea typeface="Roboto"/>
                <a:cs typeface="Roboto"/>
                <a:sym typeface="Roboto"/>
              </a:rPr>
              <a:t>, </a:t>
            </a:r>
            <a:r>
              <a:rPr i="1" lang="en" sz="1000">
                <a:solidFill>
                  <a:schemeClr val="lt1"/>
                </a:solidFill>
                <a:latin typeface="Roboto"/>
                <a:ea typeface="Roboto"/>
                <a:cs typeface="Roboto"/>
                <a:sym typeface="Roboto"/>
              </a:rPr>
              <a:t>11</a:t>
            </a:r>
            <a:r>
              <a:rPr lang="en" sz="1000">
                <a:solidFill>
                  <a:schemeClr val="lt1"/>
                </a:solidFill>
                <a:latin typeface="Roboto"/>
                <a:ea typeface="Roboto"/>
                <a:cs typeface="Roboto"/>
                <a:sym typeface="Roboto"/>
              </a:rPr>
              <a:t>, 96363–96373. </a:t>
            </a:r>
            <a:r>
              <a:rPr lang="en" sz="1000" u="sng">
                <a:solidFill>
                  <a:schemeClr val="lt1"/>
                </a:solidFill>
                <a:latin typeface="Roboto"/>
                <a:ea typeface="Roboto"/>
                <a:cs typeface="Roboto"/>
                <a:sym typeface="Roboto"/>
                <a:hlinkClick r:id="rId7">
                  <a:extLst>
                    <a:ext uri="{A12FA001-AC4F-418D-AE19-62706E023703}">
                      <ahyp:hlinkClr val="tx"/>
                    </a:ext>
                  </a:extLst>
                </a:hlinkClick>
              </a:rPr>
              <a:t>https://doi.org/10.1109/access.2023.3312190</a:t>
            </a:r>
            <a:endParaRPr sz="1000">
              <a:solidFill>
                <a:schemeClr val="lt1"/>
              </a:solidFill>
              <a:latin typeface="Roboto"/>
              <a:ea typeface="Roboto"/>
              <a:cs typeface="Roboto"/>
              <a:sym typeface="Roboto"/>
            </a:endParaRPr>
          </a:p>
          <a:p>
            <a:pPr indent="-292100" lvl="0" marL="457200" rtl="0" algn="just">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Lazuardi, M. R., Hadi, M. Z. S., &amp; Sudibyo, R. W. (2023). Driver Drowsiness Detection System Using Deep Learning Method to Reduce Risk Accident. </a:t>
            </a:r>
            <a:r>
              <a:rPr i="1" lang="en" sz="1000">
                <a:solidFill>
                  <a:schemeClr val="lt1"/>
                </a:solidFill>
                <a:latin typeface="Roboto"/>
                <a:ea typeface="Roboto"/>
                <a:cs typeface="Roboto"/>
                <a:sym typeface="Roboto"/>
              </a:rPr>
              <a:t>IEEE</a:t>
            </a:r>
            <a:r>
              <a:rPr lang="en" sz="1000">
                <a:solidFill>
                  <a:schemeClr val="lt1"/>
                </a:solidFill>
                <a:latin typeface="Roboto"/>
                <a:ea typeface="Roboto"/>
                <a:cs typeface="Roboto"/>
                <a:sym typeface="Roboto"/>
              </a:rPr>
              <a:t>. </a:t>
            </a:r>
            <a:r>
              <a:rPr lang="en" sz="1000" u="sng">
                <a:solidFill>
                  <a:schemeClr val="lt1"/>
                </a:solidFill>
                <a:latin typeface="Roboto"/>
                <a:ea typeface="Roboto"/>
                <a:cs typeface="Roboto"/>
                <a:sym typeface="Roboto"/>
                <a:hlinkClick r:id="rId8">
                  <a:extLst>
                    <a:ext uri="{A12FA001-AC4F-418D-AE19-62706E023703}">
                      <ahyp:hlinkClr val="tx"/>
                    </a:ext>
                  </a:extLst>
                </a:hlinkClick>
              </a:rPr>
              <a:t>https://doi.org/10.1109/ies59143.2023.10242431</a:t>
            </a:r>
            <a:endParaRPr sz="1000">
              <a:solidFill>
                <a:schemeClr val="lt1"/>
              </a:solidFill>
              <a:latin typeface="Roboto"/>
              <a:ea typeface="Roboto"/>
              <a:cs typeface="Roboto"/>
              <a:sym typeface="Roboto"/>
            </a:endParaRPr>
          </a:p>
          <a:p>
            <a:pPr indent="-292100" lvl="0" marL="457200" rtl="0" algn="l">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Luo, G. (2023b).  YOLOv5 -based  Fatigued  Driving  Detection. </a:t>
            </a:r>
            <a:r>
              <a:rPr lang="en" sz="1000">
                <a:latin typeface="Times New Roman"/>
                <a:ea typeface="Times New Roman"/>
                <a:cs typeface="Times New Roman"/>
                <a:sym typeface="Times New Roman"/>
              </a:rPr>
              <a:t> </a:t>
            </a:r>
            <a:r>
              <a:rPr lang="en" sz="1000">
                <a:solidFill>
                  <a:schemeClr val="lt1"/>
                </a:solidFill>
                <a:latin typeface="Roboto"/>
                <a:ea typeface="Roboto"/>
                <a:cs typeface="Roboto"/>
                <a:sym typeface="Roboto"/>
              </a:rPr>
              <a:t> </a:t>
            </a:r>
            <a:r>
              <a:rPr i="1" lang="en" sz="1000">
                <a:solidFill>
                  <a:schemeClr val="lt1"/>
                </a:solidFill>
                <a:latin typeface="Roboto"/>
                <a:ea typeface="Roboto"/>
                <a:cs typeface="Roboto"/>
                <a:sym typeface="Roboto"/>
              </a:rPr>
              <a:t>IEEE</a:t>
            </a:r>
            <a:r>
              <a:rPr lang="en" sz="1000">
                <a:solidFill>
                  <a:schemeClr val="lt1"/>
                </a:solidFill>
                <a:latin typeface="Roboto"/>
                <a:ea typeface="Roboto"/>
                <a:cs typeface="Roboto"/>
                <a:sym typeface="Roboto"/>
              </a:rPr>
              <a:t>. </a:t>
            </a:r>
            <a:r>
              <a:rPr lang="en" sz="1000" u="sng">
                <a:solidFill>
                  <a:schemeClr val="lt1"/>
                </a:solidFill>
                <a:latin typeface="Roboto"/>
                <a:ea typeface="Roboto"/>
                <a:cs typeface="Roboto"/>
                <a:sym typeface="Roboto"/>
                <a:hlinkClick r:id="rId9">
                  <a:extLst>
                    <a:ext uri="{A12FA001-AC4F-418D-AE19-62706E023703}">
                      <ahyp:hlinkClr val="tx"/>
                    </a:ext>
                  </a:extLst>
                </a:hlinkClick>
              </a:rPr>
              <a:t>https://doi.org/10.1109/icsece58870.2023.10263342</a:t>
            </a:r>
            <a:endParaRPr sz="1000">
              <a:solidFill>
                <a:schemeClr val="lt1"/>
              </a:solidFill>
              <a:latin typeface="Roboto"/>
              <a:ea typeface="Roboto"/>
              <a:cs typeface="Roboto"/>
              <a:sym typeface="Roboto"/>
            </a:endParaRPr>
          </a:p>
          <a:p>
            <a:pPr indent="-292100" lvl="0" marL="457200" rtl="0" algn="just">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Macalisang, J., Alon, A. S., Jardiniano, M. F., Evangelista, D. C. P., Castro, J. C., &amp; Tria, M. L. (2021). Drive-Awake: A YOLOv3 Machine Vision Inference Approach of Eyes Closure for Drowsy Driving Detection. </a:t>
            </a:r>
            <a:r>
              <a:rPr i="1" lang="en" sz="1000">
                <a:solidFill>
                  <a:schemeClr val="lt1"/>
                </a:solidFill>
                <a:latin typeface="Roboto"/>
                <a:ea typeface="Roboto"/>
                <a:cs typeface="Roboto"/>
                <a:sym typeface="Roboto"/>
              </a:rPr>
              <a:t>IEEE</a:t>
            </a:r>
            <a:r>
              <a:rPr lang="en" sz="1000">
                <a:solidFill>
                  <a:schemeClr val="lt1"/>
                </a:solidFill>
                <a:latin typeface="Roboto"/>
                <a:ea typeface="Roboto"/>
                <a:cs typeface="Roboto"/>
                <a:sym typeface="Roboto"/>
              </a:rPr>
              <a:t>.</a:t>
            </a:r>
            <a:r>
              <a:rPr lang="en" sz="1000" u="sng">
                <a:solidFill>
                  <a:schemeClr val="lt1"/>
                </a:solidFill>
                <a:latin typeface="Roboto"/>
                <a:ea typeface="Roboto"/>
                <a:cs typeface="Roboto"/>
                <a:sym typeface="Roboto"/>
                <a:hlinkClick r:id="rId10">
                  <a:extLst>
                    <a:ext uri="{A12FA001-AC4F-418D-AE19-62706E023703}">
                      <ahyp:hlinkClr val="tx"/>
                    </a:ext>
                  </a:extLst>
                </a:hlinkClick>
              </a:rPr>
              <a:t> https://doi.org/10.1109/iicaiet51634.2021.9573811</a:t>
            </a:r>
            <a:endParaRPr sz="1000">
              <a:solidFill>
                <a:schemeClr val="lt1"/>
              </a:solidFill>
              <a:latin typeface="Roboto"/>
              <a:ea typeface="Roboto"/>
              <a:cs typeface="Roboto"/>
              <a:sym typeface="Roboto"/>
            </a:endParaRPr>
          </a:p>
        </p:txBody>
      </p:sp>
      <p:sp>
        <p:nvSpPr>
          <p:cNvPr id="676" name="Google Shape;676;g2a0825cbb9a_9_16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2a0825cbb9a_9_1687"/>
          <p:cNvSpPr txBox="1"/>
          <p:nvPr>
            <p:ph type="title"/>
          </p:nvPr>
        </p:nvSpPr>
        <p:spPr>
          <a:xfrm rot="300">
            <a:off x="69850" y="150"/>
            <a:ext cx="3433500" cy="49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References</a:t>
            </a:r>
            <a:endParaRPr b="1">
              <a:latin typeface="Roboto"/>
              <a:ea typeface="Roboto"/>
              <a:cs typeface="Roboto"/>
              <a:sym typeface="Roboto"/>
            </a:endParaRPr>
          </a:p>
        </p:txBody>
      </p:sp>
      <p:sp>
        <p:nvSpPr>
          <p:cNvPr id="682" name="Google Shape;682;g2a0825cbb9a_9_1687"/>
          <p:cNvSpPr txBox="1"/>
          <p:nvPr/>
        </p:nvSpPr>
        <p:spPr>
          <a:xfrm>
            <a:off x="-139175" y="418200"/>
            <a:ext cx="9144000" cy="3417000"/>
          </a:xfrm>
          <a:prstGeom prst="rect">
            <a:avLst/>
          </a:prstGeom>
          <a:noFill/>
          <a:ln>
            <a:noFill/>
          </a:ln>
        </p:spPr>
        <p:txBody>
          <a:bodyPr anchorCtr="0" anchor="t" bIns="91425" lIns="91425" spcFirstLastPara="1" rIns="91425" wrap="square" tIns="91425">
            <a:spAutoFit/>
          </a:bodyPr>
          <a:lstStyle/>
          <a:p>
            <a:pPr indent="-292100" lvl="0" marL="457200" rtl="0" algn="l">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Neshov, N., &amp; Manolova, A. (2017b). Drowsiness monitoring in real-time based on supervised descent method. </a:t>
            </a:r>
            <a:r>
              <a:rPr i="1" lang="en" sz="1000">
                <a:solidFill>
                  <a:schemeClr val="lt1"/>
                </a:solidFill>
                <a:latin typeface="Roboto"/>
                <a:ea typeface="Roboto"/>
                <a:cs typeface="Roboto"/>
                <a:sym typeface="Roboto"/>
              </a:rPr>
              <a:t>IEEE</a:t>
            </a:r>
            <a:r>
              <a:rPr lang="en" sz="1000">
                <a:solidFill>
                  <a:schemeClr val="lt1"/>
                </a:solidFill>
                <a:latin typeface="Roboto"/>
                <a:ea typeface="Roboto"/>
                <a:cs typeface="Roboto"/>
                <a:sym typeface="Roboto"/>
              </a:rPr>
              <a:t>. </a:t>
            </a:r>
            <a:r>
              <a:rPr lang="en" sz="1000" u="sng">
                <a:solidFill>
                  <a:schemeClr val="lt1"/>
                </a:solidFill>
                <a:latin typeface="Roboto"/>
                <a:ea typeface="Roboto"/>
                <a:cs typeface="Roboto"/>
                <a:sym typeface="Roboto"/>
                <a:hlinkClick r:id="rId3">
                  <a:extLst>
                    <a:ext uri="{A12FA001-AC4F-418D-AE19-62706E023703}">
                      <ahyp:hlinkClr val="tx"/>
                    </a:ext>
                  </a:extLst>
                </a:hlinkClick>
              </a:rPr>
              <a:t>https://doi.org/10.1109/idaacs.2017.8095173</a:t>
            </a:r>
            <a:endParaRPr sz="1000">
              <a:solidFill>
                <a:schemeClr val="lt1"/>
              </a:solidFill>
              <a:latin typeface="Roboto"/>
              <a:ea typeface="Roboto"/>
              <a:cs typeface="Roboto"/>
              <a:sym typeface="Roboto"/>
            </a:endParaRPr>
          </a:p>
          <a:p>
            <a:pPr indent="-292100" lvl="0" marL="457200" rtl="0" algn="l">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Rivelli, E. (2022). </a:t>
            </a:r>
            <a:r>
              <a:rPr i="1" lang="en" sz="1000">
                <a:solidFill>
                  <a:schemeClr val="lt1"/>
                </a:solidFill>
                <a:latin typeface="Roboto"/>
                <a:ea typeface="Roboto"/>
                <a:cs typeface="Roboto"/>
                <a:sym typeface="Roboto"/>
              </a:rPr>
              <a:t>Drowsy Driving Statistics. Bankrate.</a:t>
            </a:r>
            <a:r>
              <a:rPr i="1" lang="en" sz="1000">
                <a:solidFill>
                  <a:schemeClr val="lt1"/>
                </a:solidFill>
                <a:uFill>
                  <a:noFill/>
                </a:uFill>
                <a:latin typeface="Roboto"/>
                <a:ea typeface="Roboto"/>
                <a:cs typeface="Roboto"/>
                <a:sym typeface="Roboto"/>
                <a:hlinkClick r:id="rId4">
                  <a:extLst>
                    <a:ext uri="{A12FA001-AC4F-418D-AE19-62706E023703}">
                      <ahyp:hlinkClr val="tx"/>
                    </a:ext>
                  </a:extLst>
                </a:hlinkClick>
              </a:rPr>
              <a:t> </a:t>
            </a:r>
            <a:r>
              <a:rPr lang="en" sz="1000" u="sng">
                <a:solidFill>
                  <a:schemeClr val="lt1"/>
                </a:solidFill>
                <a:latin typeface="Roboto"/>
                <a:ea typeface="Roboto"/>
                <a:cs typeface="Roboto"/>
                <a:sym typeface="Roboto"/>
                <a:hlinkClick r:id="rId5">
                  <a:extLst>
                    <a:ext uri="{A12FA001-AC4F-418D-AE19-62706E023703}">
                      <ahyp:hlinkClr val="tx"/>
                    </a:ext>
                  </a:extLst>
                </a:hlinkClick>
              </a:rPr>
              <a:t>h</a:t>
            </a:r>
            <a:r>
              <a:rPr lang="en" sz="1000" u="sng">
                <a:solidFill>
                  <a:schemeClr val="lt1"/>
                </a:solidFill>
                <a:latin typeface="Roboto"/>
                <a:ea typeface="Roboto"/>
                <a:cs typeface="Roboto"/>
                <a:sym typeface="Roboto"/>
                <a:hlinkClick r:id="rId6">
                  <a:extLst>
                    <a:ext uri="{A12FA001-AC4F-418D-AE19-62706E023703}">
                      <ahyp:hlinkClr val="tx"/>
                    </a:ext>
                  </a:extLst>
                </a:hlinkClick>
              </a:rPr>
              <a:t>ttps://www.bankrate.com/insurance/car/drowsy-driving-statistics/</a:t>
            </a:r>
            <a:endParaRPr sz="1000">
              <a:solidFill>
                <a:schemeClr val="lt1"/>
              </a:solidFill>
              <a:latin typeface="Roboto"/>
              <a:ea typeface="Roboto"/>
              <a:cs typeface="Roboto"/>
              <a:sym typeface="Roboto"/>
            </a:endParaRPr>
          </a:p>
          <a:p>
            <a:pPr indent="-292100" lvl="0" marL="457200" rtl="0" algn="l">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Soman, S., Kumar, G. S., &amp; Abubeker, K. M. (2023). Internet-of-Things-Assisted Artificial Intelligence-Enabled Drowsiness Detection Framework. </a:t>
            </a:r>
            <a:r>
              <a:rPr i="1" lang="en" sz="1000">
                <a:solidFill>
                  <a:schemeClr val="lt1"/>
                </a:solidFill>
                <a:latin typeface="Roboto"/>
                <a:ea typeface="Roboto"/>
                <a:cs typeface="Roboto"/>
                <a:sym typeface="Roboto"/>
              </a:rPr>
              <a:t>IEEE Sensors Letters</a:t>
            </a:r>
            <a:r>
              <a:rPr lang="en" sz="1000">
                <a:solidFill>
                  <a:schemeClr val="lt1"/>
                </a:solidFill>
                <a:latin typeface="Roboto"/>
                <a:ea typeface="Roboto"/>
                <a:cs typeface="Roboto"/>
                <a:sym typeface="Roboto"/>
              </a:rPr>
              <a:t>, </a:t>
            </a:r>
            <a:r>
              <a:rPr i="1" lang="en" sz="1000">
                <a:solidFill>
                  <a:schemeClr val="lt1"/>
                </a:solidFill>
                <a:latin typeface="Roboto"/>
                <a:ea typeface="Roboto"/>
                <a:cs typeface="Roboto"/>
                <a:sym typeface="Roboto"/>
              </a:rPr>
              <a:t>7</a:t>
            </a:r>
            <a:r>
              <a:rPr lang="en" sz="1000">
                <a:solidFill>
                  <a:schemeClr val="lt1"/>
                </a:solidFill>
                <a:latin typeface="Roboto"/>
                <a:ea typeface="Roboto"/>
                <a:cs typeface="Roboto"/>
                <a:sym typeface="Roboto"/>
              </a:rPr>
              <a:t>(7), 1–4. </a:t>
            </a:r>
            <a:r>
              <a:rPr lang="en" sz="1000" u="sng">
                <a:solidFill>
                  <a:schemeClr val="lt1"/>
                </a:solidFill>
                <a:latin typeface="Roboto"/>
                <a:ea typeface="Roboto"/>
                <a:cs typeface="Roboto"/>
                <a:sym typeface="Roboto"/>
                <a:hlinkClick r:id="rId7">
                  <a:extLst>
                    <a:ext uri="{A12FA001-AC4F-418D-AE19-62706E023703}">
                      <ahyp:hlinkClr val="tx"/>
                    </a:ext>
                  </a:extLst>
                </a:hlinkClick>
              </a:rPr>
              <a:t>https://doi.org/10.1109/lsens.2023.3289143</a:t>
            </a:r>
            <a:endParaRPr sz="1000">
              <a:solidFill>
                <a:schemeClr val="lt1"/>
              </a:solidFill>
              <a:latin typeface="Roboto"/>
              <a:ea typeface="Roboto"/>
              <a:cs typeface="Roboto"/>
              <a:sym typeface="Roboto"/>
            </a:endParaRPr>
          </a:p>
          <a:p>
            <a:pPr indent="-292100" lvl="0" marL="457200" rtl="0" algn="l">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Tyagi, N., Goyal, R., &amp; Rautela, R. (2022). Real Time Drowsiness Detection System. </a:t>
            </a:r>
            <a:r>
              <a:rPr i="1" lang="en" sz="1000">
                <a:solidFill>
                  <a:schemeClr val="lt1"/>
                </a:solidFill>
                <a:latin typeface="Roboto"/>
                <a:ea typeface="Roboto"/>
                <a:cs typeface="Roboto"/>
                <a:sym typeface="Roboto"/>
              </a:rPr>
              <a:t>2022 International Conference on Cyber Resilience (ICCR)</a:t>
            </a:r>
            <a:r>
              <a:rPr lang="en" sz="1000">
                <a:solidFill>
                  <a:schemeClr val="lt1"/>
                </a:solidFill>
                <a:latin typeface="Roboto"/>
                <a:ea typeface="Roboto"/>
                <a:cs typeface="Roboto"/>
                <a:sym typeface="Roboto"/>
              </a:rPr>
              <a:t>. </a:t>
            </a:r>
            <a:r>
              <a:rPr lang="en" sz="1000" u="sng">
                <a:solidFill>
                  <a:schemeClr val="lt1"/>
                </a:solidFill>
                <a:latin typeface="Roboto"/>
                <a:ea typeface="Roboto"/>
                <a:cs typeface="Roboto"/>
                <a:sym typeface="Roboto"/>
                <a:hlinkClick r:id="rId8">
                  <a:extLst>
                    <a:ext uri="{A12FA001-AC4F-418D-AE19-62706E023703}">
                      <ahyp:hlinkClr val="tx"/>
                    </a:ext>
                  </a:extLst>
                </a:hlinkClick>
              </a:rPr>
              <a:t>https://doi.org/10.1109/iccr56254.2022.9996053</a:t>
            </a:r>
            <a:endParaRPr sz="1000">
              <a:solidFill>
                <a:schemeClr val="lt1"/>
              </a:solidFill>
              <a:latin typeface="Roboto"/>
              <a:ea typeface="Roboto"/>
              <a:cs typeface="Roboto"/>
              <a:sym typeface="Roboto"/>
            </a:endParaRPr>
          </a:p>
          <a:p>
            <a:pPr indent="-292100" lvl="0" marL="457200" rtl="0" algn="l">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Yauri-Machaca, M., Meneses-Claudio, B., Vargas-Cuentas, N. I., &amp; Román-Gonzalez, A. (2018). Design of a Vehicle Driver Drowsiness Detection System Through Image Processing using Matlab. </a:t>
            </a:r>
            <a:r>
              <a:rPr i="1" lang="en" sz="1000">
                <a:solidFill>
                  <a:schemeClr val="lt1"/>
                </a:solidFill>
                <a:latin typeface="Roboto"/>
                <a:ea typeface="Roboto"/>
                <a:cs typeface="Roboto"/>
                <a:sym typeface="Roboto"/>
              </a:rPr>
              <a:t>IEEE</a:t>
            </a:r>
            <a:r>
              <a:rPr lang="en" sz="1000">
                <a:solidFill>
                  <a:schemeClr val="lt1"/>
                </a:solidFill>
                <a:latin typeface="Roboto"/>
                <a:ea typeface="Roboto"/>
                <a:cs typeface="Roboto"/>
                <a:sym typeface="Roboto"/>
              </a:rPr>
              <a:t>. </a:t>
            </a:r>
            <a:r>
              <a:rPr lang="en" sz="1000" u="sng">
                <a:solidFill>
                  <a:schemeClr val="lt1"/>
                </a:solidFill>
                <a:latin typeface="Roboto"/>
                <a:ea typeface="Roboto"/>
                <a:cs typeface="Roboto"/>
                <a:sym typeface="Roboto"/>
                <a:hlinkClick r:id="rId9">
                  <a:extLst>
                    <a:ext uri="{A12FA001-AC4F-418D-AE19-62706E023703}">
                      <ahyp:hlinkClr val="tx"/>
                    </a:ext>
                  </a:extLst>
                </a:hlinkClick>
              </a:rPr>
              <a:t>https://doi.org/10.1109/concapan.2018.8596513</a:t>
            </a:r>
            <a:r>
              <a:rPr lang="en" sz="1000">
                <a:solidFill>
                  <a:schemeClr val="lt1"/>
                </a:solidFill>
                <a:latin typeface="Roboto"/>
                <a:ea typeface="Roboto"/>
                <a:cs typeface="Roboto"/>
                <a:sym typeface="Roboto"/>
              </a:rPr>
              <a:t> </a:t>
            </a:r>
            <a:endParaRPr sz="1000">
              <a:solidFill>
                <a:schemeClr val="lt1"/>
              </a:solidFill>
              <a:latin typeface="Roboto"/>
              <a:ea typeface="Roboto"/>
              <a:cs typeface="Roboto"/>
              <a:sym typeface="Roboto"/>
            </a:endParaRPr>
          </a:p>
          <a:p>
            <a:pPr indent="-292100" lvl="0" marL="457200" rtl="0" algn="l">
              <a:lnSpc>
                <a:spcPct val="20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Yazici, B., Özdemir, A., &amp; Ayhan, T. (2022b). System-on-Chip based driver Drowsiness Detection and Warning System. </a:t>
            </a:r>
            <a:r>
              <a:rPr i="1" lang="en" sz="1000">
                <a:solidFill>
                  <a:schemeClr val="lt1"/>
                </a:solidFill>
                <a:latin typeface="Roboto"/>
                <a:ea typeface="Roboto"/>
                <a:cs typeface="Roboto"/>
                <a:sym typeface="Roboto"/>
              </a:rPr>
              <a:t>2022 Innovations in Intelligent Systems and Applications Conference (ASYU)</a:t>
            </a:r>
            <a:r>
              <a:rPr lang="en" sz="1000">
                <a:solidFill>
                  <a:schemeClr val="lt1"/>
                </a:solidFill>
                <a:latin typeface="Roboto"/>
                <a:ea typeface="Roboto"/>
                <a:cs typeface="Roboto"/>
                <a:sym typeface="Roboto"/>
              </a:rPr>
              <a:t>. </a:t>
            </a:r>
            <a:r>
              <a:rPr lang="en" sz="1000" u="sng">
                <a:solidFill>
                  <a:schemeClr val="lt1"/>
                </a:solidFill>
                <a:latin typeface="Roboto"/>
                <a:ea typeface="Roboto"/>
                <a:cs typeface="Roboto"/>
                <a:sym typeface="Roboto"/>
                <a:hlinkClick r:id="rId10">
                  <a:extLst>
                    <a:ext uri="{A12FA001-AC4F-418D-AE19-62706E023703}">
                      <ahyp:hlinkClr val="tx"/>
                    </a:ext>
                  </a:extLst>
                </a:hlinkClick>
              </a:rPr>
              <a:t>https://doi.org/10.1109/asyu56188.2022.9925481</a:t>
            </a:r>
            <a:endParaRPr sz="1000">
              <a:solidFill>
                <a:schemeClr val="lt1"/>
              </a:solidFill>
              <a:latin typeface="Roboto"/>
              <a:ea typeface="Roboto"/>
              <a:cs typeface="Roboto"/>
              <a:sym typeface="Roboto"/>
            </a:endParaRPr>
          </a:p>
        </p:txBody>
      </p:sp>
      <p:sp>
        <p:nvSpPr>
          <p:cNvPr id="683" name="Google Shape;683;g2a0825cbb9a_9_16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2a0825cbb9a_9_1666"/>
          <p:cNvSpPr txBox="1"/>
          <p:nvPr/>
        </p:nvSpPr>
        <p:spPr>
          <a:xfrm>
            <a:off x="2066700" y="1956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9" name="Google Shape;689;g2a0825cbb9a_9_1666"/>
          <p:cNvSpPr/>
          <p:nvPr/>
        </p:nvSpPr>
        <p:spPr>
          <a:xfrm>
            <a:off x="2569175" y="1409500"/>
            <a:ext cx="4027976" cy="1927400"/>
          </a:xfrm>
          <a:prstGeom prst="rect">
            <a:avLst/>
          </a:prstGeom>
        </p:spPr>
        <p:txBody>
          <a:bodyPr>
            <a:prstTxWarp prst="textPlain"/>
          </a:bodyPr>
          <a:lstStyle/>
          <a:p>
            <a:pPr lvl="0" algn="ctr"/>
            <a:r>
              <a:rPr b="1" i="0">
                <a:ln cap="flat" cmpd="sng" w="9525">
                  <a:solidFill>
                    <a:srgbClr val="5F8195"/>
                  </a:solidFill>
                  <a:prstDash val="solid"/>
                  <a:round/>
                  <a:headEnd len="sm" w="sm" type="none"/>
                  <a:tailEnd len="sm" w="sm" type="none"/>
                </a:ln>
                <a:solidFill>
                  <a:srgbClr val="DBE2E7"/>
                </a:solidFill>
                <a:latin typeface="Lobster"/>
              </a:rPr>
              <a:t>Thank you! </a:t>
            </a:r>
            <a:br>
              <a:rPr b="1" i="0">
                <a:ln cap="flat" cmpd="sng" w="9525">
                  <a:solidFill>
                    <a:srgbClr val="5F8195"/>
                  </a:solidFill>
                  <a:prstDash val="solid"/>
                  <a:round/>
                  <a:headEnd len="sm" w="sm" type="none"/>
                  <a:tailEnd len="sm" w="sm" type="none"/>
                </a:ln>
                <a:solidFill>
                  <a:srgbClr val="DBE2E7"/>
                </a:solidFill>
                <a:latin typeface="Lobster"/>
              </a:rPr>
            </a:br>
            <a:r>
              <a:rPr b="1" i="0">
                <a:ln cap="flat" cmpd="sng" w="9525">
                  <a:solidFill>
                    <a:srgbClr val="5F8195"/>
                  </a:solidFill>
                  <a:prstDash val="solid"/>
                  <a:round/>
                  <a:headEnd len="sm" w="sm" type="none"/>
                  <a:tailEnd len="sm" w="sm" type="none"/>
                </a:ln>
                <a:solidFill>
                  <a:srgbClr val="DBE2E7"/>
                </a:solidFill>
                <a:latin typeface="Lobster"/>
              </a:rPr>
              <a:t>Q&amp;A</a:t>
            </a:r>
          </a:p>
        </p:txBody>
      </p:sp>
      <p:sp>
        <p:nvSpPr>
          <p:cNvPr id="690" name="Google Shape;690;g2a0825cbb9a_9_16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a037902286_1_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Project Background</a:t>
            </a:r>
            <a:endParaRPr b="1">
              <a:latin typeface="Roboto"/>
              <a:ea typeface="Roboto"/>
              <a:cs typeface="Roboto"/>
              <a:sym typeface="Roboto"/>
            </a:endParaRPr>
          </a:p>
        </p:txBody>
      </p:sp>
      <p:sp>
        <p:nvSpPr>
          <p:cNvPr id="348" name="Google Shape;348;g2a037902286_1_7"/>
          <p:cNvSpPr txBox="1"/>
          <p:nvPr>
            <p:ph idx="1" type="subTitle"/>
          </p:nvPr>
        </p:nvSpPr>
        <p:spPr>
          <a:xfrm>
            <a:off x="667648" y="1331079"/>
            <a:ext cx="2315400" cy="457200"/>
          </a:xfrm>
          <a:prstGeom prst="rect">
            <a:avLst/>
          </a:prstGeom>
        </p:spPr>
        <p:txBody>
          <a:bodyPr anchorCtr="0" anchor="b" bIns="91425" lIns="91425" spcFirstLastPara="1" rIns="91425" wrap="square" tIns="91425">
            <a:noAutofit/>
          </a:bodyPr>
          <a:lstStyle/>
          <a:p>
            <a:pPr indent="0" lvl="0" marL="0" rtl="0" algn="ctr">
              <a:lnSpc>
                <a:spcPct val="200000"/>
              </a:lnSpc>
              <a:spcBef>
                <a:spcPts val="0"/>
              </a:spcBef>
              <a:spcAft>
                <a:spcPts val="0"/>
              </a:spcAft>
              <a:buNone/>
            </a:pPr>
            <a:r>
              <a:rPr b="1" lang="en" sz="1600">
                <a:latin typeface="Roboto"/>
                <a:ea typeface="Roboto"/>
                <a:cs typeface="Roboto"/>
                <a:sym typeface="Roboto"/>
              </a:rPr>
              <a:t>Motivation</a:t>
            </a:r>
            <a:endParaRPr b="1" sz="1600">
              <a:latin typeface="Roboto"/>
              <a:ea typeface="Roboto"/>
              <a:cs typeface="Roboto"/>
              <a:sym typeface="Roboto"/>
            </a:endParaRPr>
          </a:p>
        </p:txBody>
      </p:sp>
      <p:sp>
        <p:nvSpPr>
          <p:cNvPr id="349" name="Google Shape;349;g2a037902286_1_7"/>
          <p:cNvSpPr txBox="1"/>
          <p:nvPr>
            <p:ph idx="2" type="subTitle"/>
          </p:nvPr>
        </p:nvSpPr>
        <p:spPr>
          <a:xfrm>
            <a:off x="39100" y="1788275"/>
            <a:ext cx="4068900" cy="7503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Filling previous research gaps. </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Annotating datasets for comprehensive insights.</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Achieving efficiency and high </a:t>
            </a:r>
            <a:r>
              <a:rPr lang="en" sz="1100">
                <a:latin typeface="Roboto"/>
                <a:ea typeface="Roboto"/>
                <a:cs typeface="Roboto"/>
                <a:sym typeface="Roboto"/>
              </a:rPr>
              <a:t>f1_score</a:t>
            </a:r>
            <a:r>
              <a:rPr lang="en" sz="1100">
                <a:latin typeface="Roboto"/>
                <a:ea typeface="Roboto"/>
                <a:cs typeface="Roboto"/>
                <a:sym typeface="Roboto"/>
              </a:rPr>
              <a:t> with deep learning</a:t>
            </a:r>
            <a:endParaRPr sz="1100">
              <a:latin typeface="Roboto"/>
              <a:ea typeface="Roboto"/>
              <a:cs typeface="Roboto"/>
              <a:sym typeface="Roboto"/>
            </a:endParaRPr>
          </a:p>
        </p:txBody>
      </p:sp>
      <p:sp>
        <p:nvSpPr>
          <p:cNvPr id="350" name="Google Shape;350;g2a037902286_1_7"/>
          <p:cNvSpPr txBox="1"/>
          <p:nvPr>
            <p:ph idx="3" type="subTitle"/>
          </p:nvPr>
        </p:nvSpPr>
        <p:spPr>
          <a:xfrm>
            <a:off x="5052324" y="1331079"/>
            <a:ext cx="2326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Need and importance</a:t>
            </a:r>
            <a:endParaRPr b="1" sz="1600">
              <a:latin typeface="Roboto"/>
              <a:ea typeface="Roboto"/>
              <a:cs typeface="Roboto"/>
              <a:sym typeface="Roboto"/>
            </a:endParaRPr>
          </a:p>
        </p:txBody>
      </p:sp>
      <p:sp>
        <p:nvSpPr>
          <p:cNvPr id="351" name="Google Shape;351;g2a037902286_1_7"/>
          <p:cNvSpPr txBox="1"/>
          <p:nvPr>
            <p:ph idx="4" type="subTitle"/>
          </p:nvPr>
        </p:nvSpPr>
        <p:spPr>
          <a:xfrm>
            <a:off x="3781300" y="1788275"/>
            <a:ext cx="5568000" cy="968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Deep learning provides improved efficiency, scalability, and accuracy in classifying drowsiness, in comparison to older human classification methods. </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Improving comprehension of driver fatigue. </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Enacting focused approaches in identifying drowsiness</a:t>
            </a:r>
            <a:endParaRPr sz="1100">
              <a:latin typeface="Roboto"/>
              <a:ea typeface="Roboto"/>
              <a:cs typeface="Roboto"/>
              <a:sym typeface="Roboto"/>
            </a:endParaRPr>
          </a:p>
        </p:txBody>
      </p:sp>
      <p:sp>
        <p:nvSpPr>
          <p:cNvPr id="352" name="Google Shape;352;g2a037902286_1_7"/>
          <p:cNvSpPr txBox="1"/>
          <p:nvPr>
            <p:ph idx="5" type="subTitle"/>
          </p:nvPr>
        </p:nvSpPr>
        <p:spPr>
          <a:xfrm>
            <a:off x="668698" y="2910807"/>
            <a:ext cx="23133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Targeted Problem</a:t>
            </a:r>
            <a:endParaRPr b="1" sz="1600">
              <a:latin typeface="Roboto"/>
              <a:ea typeface="Roboto"/>
              <a:cs typeface="Roboto"/>
              <a:sym typeface="Roboto"/>
            </a:endParaRPr>
          </a:p>
        </p:txBody>
      </p:sp>
      <p:sp>
        <p:nvSpPr>
          <p:cNvPr id="353" name="Google Shape;353;g2a037902286_1_7"/>
          <p:cNvSpPr txBox="1"/>
          <p:nvPr>
            <p:ph idx="6" type="subTitle"/>
          </p:nvPr>
        </p:nvSpPr>
        <p:spPr>
          <a:xfrm>
            <a:off x="39100" y="3368000"/>
            <a:ext cx="3799500" cy="13413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Automating the process of drowsiness detection utilizing deep learning models to pick up on minor behavioral clues and make it better at detecting driver fatigue.</a:t>
            </a:r>
            <a:endParaRPr sz="1100">
              <a:latin typeface="Roboto"/>
              <a:ea typeface="Roboto"/>
              <a:cs typeface="Roboto"/>
              <a:sym typeface="Roboto"/>
            </a:endParaRPr>
          </a:p>
        </p:txBody>
      </p:sp>
      <p:sp>
        <p:nvSpPr>
          <p:cNvPr id="354" name="Google Shape;354;g2a037902286_1_7"/>
          <p:cNvSpPr txBox="1"/>
          <p:nvPr>
            <p:ph idx="7" type="subTitle"/>
          </p:nvPr>
        </p:nvSpPr>
        <p:spPr>
          <a:xfrm>
            <a:off x="5052325" y="2910806"/>
            <a:ext cx="2326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Deliverables</a:t>
            </a:r>
            <a:endParaRPr b="1" sz="1600">
              <a:latin typeface="Roboto"/>
              <a:ea typeface="Roboto"/>
              <a:cs typeface="Roboto"/>
              <a:sym typeface="Roboto"/>
            </a:endParaRPr>
          </a:p>
        </p:txBody>
      </p:sp>
      <p:sp>
        <p:nvSpPr>
          <p:cNvPr id="355" name="Google Shape;355;g2a037902286_1_7"/>
          <p:cNvSpPr txBox="1"/>
          <p:nvPr/>
        </p:nvSpPr>
        <p:spPr>
          <a:xfrm>
            <a:off x="3781300" y="3432250"/>
            <a:ext cx="47898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Create and execute a deep learning model with high accuracy and F1 score to classify drowsiness in drivers. </a:t>
            </a:r>
            <a:endParaRPr sz="1100">
              <a:solidFill>
                <a:schemeClr val="lt1"/>
              </a:solidFill>
              <a:latin typeface="Roboto"/>
              <a:ea typeface="Roboto"/>
              <a:cs typeface="Roboto"/>
              <a:sym typeface="Roboto"/>
            </a:endParaRPr>
          </a:p>
        </p:txBody>
      </p:sp>
      <p:sp>
        <p:nvSpPr>
          <p:cNvPr id="356" name="Google Shape;356;g2a037902286_1_7"/>
          <p:cNvSpPr/>
          <p:nvPr/>
        </p:nvSpPr>
        <p:spPr>
          <a:xfrm>
            <a:off x="1842550" y="510300"/>
            <a:ext cx="56463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2a037902286_1_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a03bfa03c9_0_0"/>
          <p:cNvSpPr txBox="1"/>
          <p:nvPr>
            <p:ph type="title"/>
          </p:nvPr>
        </p:nvSpPr>
        <p:spPr>
          <a:xfrm>
            <a:off x="2152650" y="0"/>
            <a:ext cx="4038600" cy="63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Project Workflow</a:t>
            </a:r>
            <a:endParaRPr b="1">
              <a:latin typeface="Roboto"/>
              <a:ea typeface="Roboto"/>
              <a:cs typeface="Roboto"/>
              <a:sym typeface="Roboto"/>
            </a:endParaRPr>
          </a:p>
        </p:txBody>
      </p:sp>
      <p:sp>
        <p:nvSpPr>
          <p:cNvPr id="363" name="Google Shape;363;g2a03bfa03c9_0_0"/>
          <p:cNvSpPr/>
          <p:nvPr/>
        </p:nvSpPr>
        <p:spPr>
          <a:xfrm>
            <a:off x="1716775" y="45000"/>
            <a:ext cx="5394900" cy="6318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2a03bfa03c9_0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g2a03bfa03c9_0_0"/>
          <p:cNvPicPr preferRelativeResize="0"/>
          <p:nvPr/>
        </p:nvPicPr>
        <p:blipFill>
          <a:blip r:embed="rId3">
            <a:alphaModFix/>
          </a:blip>
          <a:stretch>
            <a:fillRect/>
          </a:stretch>
        </p:blipFill>
        <p:spPr>
          <a:xfrm>
            <a:off x="435050" y="840675"/>
            <a:ext cx="8426650" cy="4302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a0825cbb9a_5_1316"/>
          <p:cNvSpPr txBox="1"/>
          <p:nvPr/>
        </p:nvSpPr>
        <p:spPr>
          <a:xfrm>
            <a:off x="3223275" y="430300"/>
            <a:ext cx="504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Roboto"/>
                <a:ea typeface="Roboto"/>
                <a:cs typeface="Roboto"/>
                <a:sym typeface="Roboto"/>
              </a:rPr>
              <a:t>Project Requirements</a:t>
            </a:r>
            <a:endParaRPr b="1" sz="2800">
              <a:solidFill>
                <a:schemeClr val="lt1"/>
              </a:solidFill>
              <a:latin typeface="Roboto"/>
              <a:ea typeface="Roboto"/>
              <a:cs typeface="Roboto"/>
              <a:sym typeface="Roboto"/>
            </a:endParaRPr>
          </a:p>
        </p:txBody>
      </p:sp>
      <p:sp>
        <p:nvSpPr>
          <p:cNvPr id="371" name="Google Shape;371;g2a0825cbb9a_5_1316"/>
          <p:cNvSpPr/>
          <p:nvPr/>
        </p:nvSpPr>
        <p:spPr>
          <a:xfrm>
            <a:off x="3145525" y="422200"/>
            <a:ext cx="5394900" cy="6318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2a0825cbb9a_5_1316"/>
          <p:cNvSpPr/>
          <p:nvPr/>
        </p:nvSpPr>
        <p:spPr>
          <a:xfrm rot="-1462088">
            <a:off x="7012710" y="2847830"/>
            <a:ext cx="1350952" cy="57726"/>
          </a:xfrm>
          <a:prstGeom prst="roundRect">
            <a:avLst>
              <a:gd fmla="val 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a0825cbb9a_5_1316"/>
          <p:cNvSpPr/>
          <p:nvPr/>
        </p:nvSpPr>
        <p:spPr>
          <a:xfrm flipH="1" rot="429824">
            <a:off x="5576374" y="3044429"/>
            <a:ext cx="1486705" cy="5775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g2a0825cbb9a_5_1316"/>
          <p:cNvGrpSpPr/>
          <p:nvPr/>
        </p:nvGrpSpPr>
        <p:grpSpPr>
          <a:xfrm>
            <a:off x="5889138" y="3074639"/>
            <a:ext cx="2187634" cy="1387701"/>
            <a:chOff x="6170921" y="3004348"/>
            <a:chExt cx="1971197" cy="1345715"/>
          </a:xfrm>
        </p:grpSpPr>
        <p:sp>
          <p:nvSpPr>
            <p:cNvPr id="375" name="Google Shape;375;g2a0825cbb9a_5_1316"/>
            <p:cNvSpPr/>
            <p:nvPr/>
          </p:nvSpPr>
          <p:spPr>
            <a:xfrm rot="-1789476">
              <a:off x="7102042" y="303362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a0825cbb9a_5_1316"/>
            <p:cNvSpPr txBox="1"/>
            <p:nvPr/>
          </p:nvSpPr>
          <p:spPr>
            <a:xfrm>
              <a:off x="6833813" y="3285409"/>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9FA0A4"/>
                  </a:solidFill>
                  <a:latin typeface="Roboto"/>
                  <a:ea typeface="Roboto"/>
                  <a:cs typeface="Roboto"/>
                  <a:sym typeface="Roboto"/>
                </a:rPr>
                <a:t>Training</a:t>
              </a:r>
              <a:endParaRPr b="1" sz="1100">
                <a:solidFill>
                  <a:srgbClr val="9FA0A4"/>
                </a:solidFill>
                <a:latin typeface="Roboto"/>
                <a:ea typeface="Roboto"/>
                <a:cs typeface="Roboto"/>
                <a:sym typeface="Roboto"/>
              </a:endParaRPr>
            </a:p>
          </p:txBody>
        </p:sp>
        <p:sp>
          <p:nvSpPr>
            <p:cNvPr id="377" name="Google Shape;377;g2a0825cbb9a_5_1316"/>
            <p:cNvSpPr/>
            <p:nvPr/>
          </p:nvSpPr>
          <p:spPr>
            <a:xfrm>
              <a:off x="6222418" y="3623467"/>
              <a:ext cx="1919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8" name="Google Shape;378;g2a0825cbb9a_5_1316"/>
            <p:cNvSpPr txBox="1"/>
            <p:nvPr/>
          </p:nvSpPr>
          <p:spPr>
            <a:xfrm>
              <a:off x="6170921" y="3600363"/>
              <a:ext cx="1919700" cy="74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Train models on appropriate data and tune hyperparameters to minimize error and prevent overfitting</a:t>
              </a:r>
              <a:endParaRPr b="1" sz="1000">
                <a:solidFill>
                  <a:srgbClr val="5E5E5E"/>
                </a:solidFill>
                <a:latin typeface="Roboto"/>
                <a:ea typeface="Roboto"/>
                <a:cs typeface="Roboto"/>
                <a:sym typeface="Roboto"/>
              </a:endParaRPr>
            </a:p>
          </p:txBody>
        </p:sp>
        <p:sp>
          <p:nvSpPr>
            <p:cNvPr id="379" name="Google Shape;379;g2a0825cbb9a_5_1316"/>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g2a0825cbb9a_5_1316"/>
          <p:cNvSpPr/>
          <p:nvPr/>
        </p:nvSpPr>
        <p:spPr>
          <a:xfrm rot="-711482">
            <a:off x="4095477" y="3158802"/>
            <a:ext cx="1445344" cy="5001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g2a0825cbb9a_5_1316"/>
          <p:cNvGrpSpPr/>
          <p:nvPr/>
        </p:nvGrpSpPr>
        <p:grpSpPr>
          <a:xfrm>
            <a:off x="4636387" y="1786075"/>
            <a:ext cx="1875348" cy="1288433"/>
            <a:chOff x="4387173" y="1178263"/>
            <a:chExt cx="1734827" cy="1288433"/>
          </a:xfrm>
        </p:grpSpPr>
        <p:sp>
          <p:nvSpPr>
            <p:cNvPr id="382" name="Google Shape;382;g2a0825cbb9a_5_1316"/>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2a0825cbb9a_5_1316"/>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9FA0A4"/>
                  </a:solidFill>
                  <a:latin typeface="Roboto"/>
                  <a:ea typeface="Roboto"/>
                  <a:cs typeface="Roboto"/>
                  <a:sym typeface="Roboto"/>
                </a:rPr>
                <a:t>Models</a:t>
              </a:r>
              <a:endParaRPr b="1" sz="1100">
                <a:solidFill>
                  <a:srgbClr val="9FA0A4"/>
                </a:solidFill>
                <a:latin typeface="Roboto"/>
                <a:ea typeface="Roboto"/>
                <a:cs typeface="Roboto"/>
                <a:sym typeface="Roboto"/>
              </a:endParaRPr>
            </a:p>
          </p:txBody>
        </p:sp>
        <p:sp>
          <p:nvSpPr>
            <p:cNvPr id="384" name="Google Shape;384;g2a0825cbb9a_5_1316"/>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5" name="Google Shape;385;g2a0825cbb9a_5_1316"/>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a0825cbb9a_5_1316"/>
            <p:cNvSpPr txBox="1"/>
            <p:nvPr/>
          </p:nvSpPr>
          <p:spPr>
            <a:xfrm>
              <a:off x="4387173" y="1178263"/>
              <a:ext cx="1712700" cy="76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Use deep learning algorithms such as VGGNet, CNN, Viola Jones, YOLOV3</a:t>
              </a:r>
              <a:endParaRPr b="1" sz="1000">
                <a:solidFill>
                  <a:srgbClr val="5E5E5E"/>
                </a:solidFill>
              </a:endParaRPr>
            </a:p>
          </p:txBody>
        </p:sp>
      </p:grpSp>
      <p:sp>
        <p:nvSpPr>
          <p:cNvPr id="387" name="Google Shape;387;g2a0825cbb9a_5_1316"/>
          <p:cNvSpPr/>
          <p:nvPr/>
        </p:nvSpPr>
        <p:spPr>
          <a:xfrm flipH="1" rot="711236">
            <a:off x="2631133" y="3141531"/>
            <a:ext cx="1350909" cy="57662"/>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a0825cbb9a_5_1316"/>
          <p:cNvSpPr/>
          <p:nvPr/>
        </p:nvSpPr>
        <p:spPr>
          <a:xfrm rot="-711236">
            <a:off x="1297048" y="3141526"/>
            <a:ext cx="1350909" cy="57662"/>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2a0825cbb9a_5_1316"/>
          <p:cNvSpPr/>
          <p:nvPr/>
        </p:nvSpPr>
        <p:spPr>
          <a:xfrm rot="-9874516">
            <a:off x="3923171" y="3199669"/>
            <a:ext cx="222204" cy="197882"/>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2a0825cbb9a_5_1316"/>
          <p:cNvSpPr txBox="1"/>
          <p:nvPr/>
        </p:nvSpPr>
        <p:spPr>
          <a:xfrm>
            <a:off x="2639550" y="351772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1100">
                <a:solidFill>
                  <a:srgbClr val="0C58D3"/>
                </a:solidFill>
                <a:latin typeface="Roboto"/>
                <a:ea typeface="Roboto"/>
                <a:cs typeface="Roboto"/>
                <a:sym typeface="Roboto"/>
              </a:rPr>
              <a:t>Identification</a:t>
            </a:r>
            <a:endParaRPr b="1" sz="1100">
              <a:solidFill>
                <a:srgbClr val="0C58D3"/>
              </a:solidFill>
              <a:latin typeface="Roboto"/>
              <a:ea typeface="Roboto"/>
              <a:cs typeface="Roboto"/>
              <a:sym typeface="Roboto"/>
            </a:endParaRPr>
          </a:p>
        </p:txBody>
      </p:sp>
      <p:grpSp>
        <p:nvGrpSpPr>
          <p:cNvPr id="391" name="Google Shape;391;g2a0825cbb9a_5_1316"/>
          <p:cNvGrpSpPr/>
          <p:nvPr/>
        </p:nvGrpSpPr>
        <p:grpSpPr>
          <a:xfrm>
            <a:off x="1808281" y="1867649"/>
            <a:ext cx="2045920" cy="1255064"/>
            <a:chOff x="1765396" y="1302046"/>
            <a:chExt cx="1754348" cy="1175264"/>
          </a:xfrm>
        </p:grpSpPr>
        <p:sp>
          <p:nvSpPr>
            <p:cNvPr id="392" name="Google Shape;392;g2a0825cbb9a_5_1316"/>
            <p:cNvSpPr/>
            <p:nvPr/>
          </p:nvSpPr>
          <p:spPr>
            <a:xfrm>
              <a:off x="1807044" y="1352403"/>
              <a:ext cx="1712700" cy="5712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3" name="Google Shape;393;g2a0825cbb9a_5_1316"/>
            <p:cNvSpPr txBox="1"/>
            <p:nvPr/>
          </p:nvSpPr>
          <p:spPr>
            <a:xfrm>
              <a:off x="1765396" y="1985296"/>
              <a:ext cx="17127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0C58D3"/>
                  </a:solidFill>
                  <a:latin typeface="Roboto"/>
                  <a:ea typeface="Roboto"/>
                  <a:cs typeface="Roboto"/>
                  <a:sym typeface="Roboto"/>
                </a:rPr>
                <a:t>Data Requirements</a:t>
              </a:r>
              <a:endParaRPr b="1" sz="1100">
                <a:solidFill>
                  <a:srgbClr val="0C58D3"/>
                </a:solidFill>
                <a:latin typeface="Roboto"/>
                <a:ea typeface="Roboto"/>
                <a:cs typeface="Roboto"/>
                <a:sym typeface="Roboto"/>
              </a:endParaRPr>
            </a:p>
          </p:txBody>
        </p:sp>
        <p:sp>
          <p:nvSpPr>
            <p:cNvPr id="394" name="Google Shape;394;g2a0825cbb9a_5_1316"/>
            <p:cNvSpPr/>
            <p:nvPr/>
          </p:nvSpPr>
          <p:spPr>
            <a:xfrm rot="10800000">
              <a:off x="2448800" y="1919036"/>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a0825cbb9a_5_1316"/>
            <p:cNvSpPr txBox="1"/>
            <p:nvPr/>
          </p:nvSpPr>
          <p:spPr>
            <a:xfrm>
              <a:off x="1856563" y="1302046"/>
              <a:ext cx="1572000" cy="50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FFFFFF"/>
                  </a:solidFill>
                  <a:latin typeface="Roboto"/>
                  <a:ea typeface="Roboto"/>
                  <a:cs typeface="Roboto"/>
                  <a:sym typeface="Roboto"/>
                </a:rPr>
                <a:t>Annotate and Ensure frame level image quality, consistency, completeness. </a:t>
              </a:r>
              <a:endParaRPr b="1" sz="1000">
                <a:solidFill>
                  <a:srgbClr val="FFFFFF"/>
                </a:solidFill>
              </a:endParaRPr>
            </a:p>
          </p:txBody>
        </p:sp>
        <p:sp>
          <p:nvSpPr>
            <p:cNvPr id="396" name="Google Shape;396;g2a0825cbb9a_5_1316"/>
            <p:cNvSpPr/>
            <p:nvPr/>
          </p:nvSpPr>
          <p:spPr>
            <a:xfrm rot="-1789476">
              <a:off x="2498426" y="2287584"/>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g2a0825cbb9a_5_1316"/>
          <p:cNvSpPr/>
          <p:nvPr/>
        </p:nvSpPr>
        <p:spPr>
          <a:xfrm>
            <a:off x="2997150" y="3848775"/>
            <a:ext cx="2394300" cy="6099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Roboto"/>
              <a:ea typeface="Roboto"/>
              <a:cs typeface="Roboto"/>
              <a:sym typeface="Roboto"/>
            </a:endParaRPr>
          </a:p>
          <a:p>
            <a:pPr indent="0" lvl="0" marL="0" rtl="0" algn="ctr">
              <a:spcBef>
                <a:spcPts val="0"/>
              </a:spcBef>
              <a:spcAft>
                <a:spcPts val="0"/>
              </a:spcAft>
              <a:buNone/>
            </a:pPr>
            <a:r>
              <a:t/>
            </a:r>
            <a:endParaRPr b="1" sz="1100">
              <a:solidFill>
                <a:schemeClr val="lt1"/>
              </a:solidFill>
              <a:latin typeface="Roboto"/>
              <a:ea typeface="Roboto"/>
              <a:cs typeface="Roboto"/>
              <a:sym typeface="Roboto"/>
            </a:endParaRPr>
          </a:p>
          <a:p>
            <a:pPr indent="0" lvl="0" marL="0" rtl="0" algn="ctr">
              <a:spcBef>
                <a:spcPts val="0"/>
              </a:spcBef>
              <a:spcAft>
                <a:spcPts val="0"/>
              </a:spcAft>
              <a:buNone/>
            </a:pPr>
            <a:r>
              <a:rPr b="1" lang="en" sz="1000">
                <a:solidFill>
                  <a:schemeClr val="lt1"/>
                </a:solidFill>
                <a:latin typeface="Roboto"/>
                <a:ea typeface="Roboto"/>
                <a:cs typeface="Roboto"/>
                <a:sym typeface="Roboto"/>
              </a:rPr>
              <a:t>Identify trends and </a:t>
            </a:r>
            <a:r>
              <a:rPr b="1" lang="en" sz="1000">
                <a:solidFill>
                  <a:schemeClr val="lt1"/>
                </a:solidFill>
                <a:latin typeface="Roboto"/>
                <a:ea typeface="Roboto"/>
                <a:cs typeface="Roboto"/>
                <a:sym typeface="Roboto"/>
              </a:rPr>
              <a:t>temporal patterns, and contextual cues </a:t>
            </a:r>
            <a:endParaRPr b="1" sz="1000">
              <a:solidFill>
                <a:schemeClr val="lt1"/>
              </a:solidFill>
              <a:latin typeface="Roboto"/>
              <a:ea typeface="Roboto"/>
              <a:cs typeface="Roboto"/>
              <a:sym typeface="Roboto"/>
            </a:endParaRPr>
          </a:p>
          <a:p>
            <a:pPr indent="0" lvl="0" marL="0" rtl="0" algn="ctr">
              <a:spcBef>
                <a:spcPts val="0"/>
              </a:spcBef>
              <a:spcAft>
                <a:spcPts val="0"/>
              </a:spcAft>
              <a:buNone/>
            </a:pPr>
            <a:r>
              <a:t/>
            </a:r>
            <a:endParaRPr b="1" sz="1100">
              <a:solidFill>
                <a:schemeClr val="lt1"/>
              </a:solidFill>
              <a:latin typeface="Roboto"/>
              <a:ea typeface="Roboto"/>
              <a:cs typeface="Roboto"/>
              <a:sym typeface="Roboto"/>
            </a:endParaRPr>
          </a:p>
          <a:p>
            <a:pPr indent="0" lvl="0" marL="0" rtl="0" algn="ctr">
              <a:spcBef>
                <a:spcPts val="0"/>
              </a:spcBef>
              <a:spcAft>
                <a:spcPts val="0"/>
              </a:spcAft>
              <a:buNone/>
            </a:pPr>
            <a:r>
              <a:t/>
            </a:r>
            <a:endParaRPr b="1" sz="1100">
              <a:solidFill>
                <a:schemeClr val="lt1"/>
              </a:solidFill>
              <a:latin typeface="Roboto"/>
              <a:ea typeface="Roboto"/>
              <a:cs typeface="Roboto"/>
              <a:sym typeface="Roboto"/>
            </a:endParaRPr>
          </a:p>
        </p:txBody>
      </p:sp>
      <p:sp>
        <p:nvSpPr>
          <p:cNvPr id="398" name="Google Shape;398;g2a0825cbb9a_5_13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a0825cbb9a_5_1371"/>
          <p:cNvSpPr txBox="1"/>
          <p:nvPr/>
        </p:nvSpPr>
        <p:spPr>
          <a:xfrm>
            <a:off x="3223275" y="430300"/>
            <a:ext cx="504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Roboto"/>
                <a:ea typeface="Roboto"/>
                <a:cs typeface="Roboto"/>
                <a:sym typeface="Roboto"/>
              </a:rPr>
              <a:t>Project Requirements</a:t>
            </a:r>
            <a:endParaRPr b="1" sz="2800">
              <a:solidFill>
                <a:schemeClr val="lt1"/>
              </a:solidFill>
              <a:latin typeface="Roboto"/>
              <a:ea typeface="Roboto"/>
              <a:cs typeface="Roboto"/>
              <a:sym typeface="Roboto"/>
            </a:endParaRPr>
          </a:p>
        </p:txBody>
      </p:sp>
      <p:sp>
        <p:nvSpPr>
          <p:cNvPr id="404" name="Google Shape;404;g2a0825cbb9a_5_1371"/>
          <p:cNvSpPr/>
          <p:nvPr/>
        </p:nvSpPr>
        <p:spPr>
          <a:xfrm>
            <a:off x="3145525" y="422200"/>
            <a:ext cx="5394900" cy="6318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2a0825cbb9a_5_1371"/>
          <p:cNvSpPr/>
          <p:nvPr/>
        </p:nvSpPr>
        <p:spPr>
          <a:xfrm rot="-1462088">
            <a:off x="7012710" y="2847830"/>
            <a:ext cx="1350952" cy="57726"/>
          </a:xfrm>
          <a:prstGeom prst="roundRect">
            <a:avLst>
              <a:gd fmla="val 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2a0825cbb9a_5_1371"/>
          <p:cNvSpPr/>
          <p:nvPr/>
        </p:nvSpPr>
        <p:spPr>
          <a:xfrm flipH="1" rot="429824">
            <a:off x="5576374" y="3044429"/>
            <a:ext cx="1486705" cy="5775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g2a0825cbb9a_5_1371"/>
          <p:cNvGrpSpPr/>
          <p:nvPr/>
        </p:nvGrpSpPr>
        <p:grpSpPr>
          <a:xfrm>
            <a:off x="6117045" y="3074650"/>
            <a:ext cx="1959439" cy="1010425"/>
            <a:chOff x="6222417" y="3004348"/>
            <a:chExt cx="1919701" cy="1510577"/>
          </a:xfrm>
        </p:grpSpPr>
        <p:sp>
          <p:nvSpPr>
            <p:cNvPr id="408" name="Google Shape;408;g2a0825cbb9a_5_1371"/>
            <p:cNvSpPr/>
            <p:nvPr/>
          </p:nvSpPr>
          <p:spPr>
            <a:xfrm rot="-1789476">
              <a:off x="7102042" y="303362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2a0825cbb9a_5_1371"/>
            <p:cNvSpPr txBox="1"/>
            <p:nvPr/>
          </p:nvSpPr>
          <p:spPr>
            <a:xfrm>
              <a:off x="6665216" y="3262122"/>
              <a:ext cx="10341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9FA0A4"/>
                  </a:solidFill>
                  <a:latin typeface="Roboto"/>
                  <a:ea typeface="Roboto"/>
                  <a:cs typeface="Roboto"/>
                  <a:sym typeface="Roboto"/>
                </a:rPr>
                <a:t>Deployment</a:t>
              </a:r>
              <a:endParaRPr b="1" sz="1100">
                <a:solidFill>
                  <a:srgbClr val="9FA0A4"/>
                </a:solidFill>
                <a:latin typeface="Roboto"/>
                <a:ea typeface="Roboto"/>
                <a:cs typeface="Roboto"/>
                <a:sym typeface="Roboto"/>
              </a:endParaRPr>
            </a:p>
          </p:txBody>
        </p:sp>
        <p:sp>
          <p:nvSpPr>
            <p:cNvPr id="410" name="Google Shape;410;g2a0825cbb9a_5_1371"/>
            <p:cNvSpPr/>
            <p:nvPr/>
          </p:nvSpPr>
          <p:spPr>
            <a:xfrm>
              <a:off x="6222418" y="3811425"/>
              <a:ext cx="1919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1" name="Google Shape;411;g2a0825cbb9a_5_1371"/>
            <p:cNvSpPr txBox="1"/>
            <p:nvPr/>
          </p:nvSpPr>
          <p:spPr>
            <a:xfrm>
              <a:off x="6222417" y="3728395"/>
              <a:ext cx="1919700" cy="40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Monitor </a:t>
              </a:r>
              <a:r>
                <a:rPr b="1" lang="en" sz="1000">
                  <a:solidFill>
                    <a:srgbClr val="5E5E5E"/>
                  </a:solidFill>
                  <a:latin typeface="Roboto"/>
                  <a:ea typeface="Roboto"/>
                  <a:cs typeface="Roboto"/>
                  <a:sym typeface="Roboto"/>
                </a:rPr>
                <a:t>performance</a:t>
              </a:r>
              <a:r>
                <a:rPr b="1" lang="en" sz="1000">
                  <a:solidFill>
                    <a:srgbClr val="5E5E5E"/>
                  </a:solidFill>
                  <a:latin typeface="Roboto"/>
                  <a:ea typeface="Roboto"/>
                  <a:cs typeface="Roboto"/>
                  <a:sym typeface="Roboto"/>
                </a:rPr>
                <a:t> of model and final documentation</a:t>
              </a:r>
              <a:endParaRPr b="1" sz="1000">
                <a:solidFill>
                  <a:srgbClr val="5E5E5E"/>
                </a:solidFill>
                <a:latin typeface="Roboto"/>
                <a:ea typeface="Roboto"/>
                <a:cs typeface="Roboto"/>
                <a:sym typeface="Roboto"/>
              </a:endParaRPr>
            </a:p>
          </p:txBody>
        </p:sp>
        <p:sp>
          <p:nvSpPr>
            <p:cNvPr id="412" name="Google Shape;412;g2a0825cbb9a_5_1371"/>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g2a0825cbb9a_5_1371"/>
          <p:cNvSpPr/>
          <p:nvPr/>
        </p:nvSpPr>
        <p:spPr>
          <a:xfrm rot="-711482">
            <a:off x="4095477" y="3158802"/>
            <a:ext cx="1445344" cy="50015"/>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g2a0825cbb9a_5_1371"/>
          <p:cNvGrpSpPr/>
          <p:nvPr/>
        </p:nvGrpSpPr>
        <p:grpSpPr>
          <a:xfrm>
            <a:off x="4660390" y="2083308"/>
            <a:ext cx="1851447" cy="991307"/>
            <a:chOff x="4409271" y="1188414"/>
            <a:chExt cx="1712717" cy="1278282"/>
          </a:xfrm>
        </p:grpSpPr>
        <p:sp>
          <p:nvSpPr>
            <p:cNvPr id="415" name="Google Shape;415;g2a0825cbb9a_5_1371"/>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a0825cbb9a_5_1371"/>
            <p:cNvSpPr txBox="1"/>
            <p:nvPr/>
          </p:nvSpPr>
          <p:spPr>
            <a:xfrm>
              <a:off x="4786829" y="1856420"/>
              <a:ext cx="9576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9FA0A4"/>
                  </a:solidFill>
                  <a:latin typeface="Roboto"/>
                  <a:ea typeface="Roboto"/>
                  <a:cs typeface="Roboto"/>
                  <a:sym typeface="Roboto"/>
                </a:rPr>
                <a:t>Refine Model</a:t>
              </a:r>
              <a:endParaRPr b="1" sz="1100">
                <a:solidFill>
                  <a:srgbClr val="9FA0A4"/>
                </a:solidFill>
                <a:latin typeface="Roboto"/>
                <a:ea typeface="Roboto"/>
                <a:cs typeface="Roboto"/>
                <a:sym typeface="Roboto"/>
              </a:endParaRPr>
            </a:p>
          </p:txBody>
        </p:sp>
        <p:sp>
          <p:nvSpPr>
            <p:cNvPr id="417" name="Google Shape;417;g2a0825cbb9a_5_1371"/>
            <p:cNvSpPr/>
            <p:nvPr/>
          </p:nvSpPr>
          <p:spPr>
            <a:xfrm>
              <a:off x="4409288" y="1188414"/>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8" name="Google Shape;418;g2a0825cbb9a_5_1371"/>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a0825cbb9a_5_1371"/>
            <p:cNvSpPr txBox="1"/>
            <p:nvPr/>
          </p:nvSpPr>
          <p:spPr>
            <a:xfrm>
              <a:off x="4409271" y="1218904"/>
              <a:ext cx="1712700" cy="46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Based on evaluation feedback, update the model</a:t>
              </a:r>
              <a:endParaRPr b="1" sz="1000">
                <a:solidFill>
                  <a:srgbClr val="5E5E5E"/>
                </a:solidFill>
              </a:endParaRPr>
            </a:p>
          </p:txBody>
        </p:sp>
      </p:grpSp>
      <p:sp>
        <p:nvSpPr>
          <p:cNvPr id="420" name="Google Shape;420;g2a0825cbb9a_5_1371"/>
          <p:cNvSpPr/>
          <p:nvPr/>
        </p:nvSpPr>
        <p:spPr>
          <a:xfrm flipH="1" rot="711236">
            <a:off x="2631133" y="3141531"/>
            <a:ext cx="1350909" cy="57662"/>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a0825cbb9a_5_1371"/>
          <p:cNvSpPr/>
          <p:nvPr/>
        </p:nvSpPr>
        <p:spPr>
          <a:xfrm rot="-711236">
            <a:off x="1297048" y="3141526"/>
            <a:ext cx="1350909" cy="57662"/>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a0825cbb9a_5_1371"/>
          <p:cNvSpPr/>
          <p:nvPr/>
        </p:nvSpPr>
        <p:spPr>
          <a:xfrm rot="-9874516">
            <a:off x="3923171" y="3199669"/>
            <a:ext cx="222204" cy="197882"/>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a0825cbb9a_5_1371"/>
          <p:cNvSpPr txBox="1"/>
          <p:nvPr/>
        </p:nvSpPr>
        <p:spPr>
          <a:xfrm>
            <a:off x="2639550" y="351772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1100">
                <a:solidFill>
                  <a:srgbClr val="0C58D3"/>
                </a:solidFill>
                <a:latin typeface="Roboto"/>
                <a:ea typeface="Roboto"/>
                <a:cs typeface="Roboto"/>
                <a:sym typeface="Roboto"/>
              </a:rPr>
              <a:t>Model Evaluation</a:t>
            </a:r>
            <a:endParaRPr b="1" sz="1100">
              <a:solidFill>
                <a:srgbClr val="0C58D3"/>
              </a:solidFill>
              <a:latin typeface="Roboto"/>
              <a:ea typeface="Roboto"/>
              <a:cs typeface="Roboto"/>
              <a:sym typeface="Roboto"/>
            </a:endParaRPr>
          </a:p>
        </p:txBody>
      </p:sp>
      <p:grpSp>
        <p:nvGrpSpPr>
          <p:cNvPr id="424" name="Google Shape;424;g2a0825cbb9a_5_1371"/>
          <p:cNvGrpSpPr/>
          <p:nvPr/>
        </p:nvGrpSpPr>
        <p:grpSpPr>
          <a:xfrm>
            <a:off x="1808281" y="1867649"/>
            <a:ext cx="2045920" cy="1255064"/>
            <a:chOff x="1765396" y="1302046"/>
            <a:chExt cx="1754348" cy="1175264"/>
          </a:xfrm>
        </p:grpSpPr>
        <p:sp>
          <p:nvSpPr>
            <p:cNvPr id="425" name="Google Shape;425;g2a0825cbb9a_5_1371"/>
            <p:cNvSpPr/>
            <p:nvPr/>
          </p:nvSpPr>
          <p:spPr>
            <a:xfrm>
              <a:off x="1807044" y="1352403"/>
              <a:ext cx="1712700" cy="5712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6" name="Google Shape;426;g2a0825cbb9a_5_1371"/>
            <p:cNvSpPr txBox="1"/>
            <p:nvPr/>
          </p:nvSpPr>
          <p:spPr>
            <a:xfrm>
              <a:off x="1765396" y="1985296"/>
              <a:ext cx="17127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0C58D3"/>
                  </a:solidFill>
                  <a:latin typeface="Roboto"/>
                  <a:ea typeface="Roboto"/>
                  <a:cs typeface="Roboto"/>
                  <a:sym typeface="Roboto"/>
                </a:rPr>
                <a:t>Feature Engineering</a:t>
              </a:r>
              <a:endParaRPr b="1" sz="1100">
                <a:solidFill>
                  <a:srgbClr val="0C58D3"/>
                </a:solidFill>
                <a:latin typeface="Roboto"/>
                <a:ea typeface="Roboto"/>
                <a:cs typeface="Roboto"/>
                <a:sym typeface="Roboto"/>
              </a:endParaRPr>
            </a:p>
          </p:txBody>
        </p:sp>
        <p:sp>
          <p:nvSpPr>
            <p:cNvPr id="427" name="Google Shape;427;g2a0825cbb9a_5_1371"/>
            <p:cNvSpPr/>
            <p:nvPr/>
          </p:nvSpPr>
          <p:spPr>
            <a:xfrm rot="10800000">
              <a:off x="2448800" y="1919036"/>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a0825cbb9a_5_1371"/>
            <p:cNvSpPr txBox="1"/>
            <p:nvPr/>
          </p:nvSpPr>
          <p:spPr>
            <a:xfrm>
              <a:off x="1856563" y="1302046"/>
              <a:ext cx="1572000" cy="50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FFFFFF"/>
                  </a:solidFill>
                  <a:latin typeface="Roboto"/>
                  <a:ea typeface="Roboto"/>
                  <a:cs typeface="Roboto"/>
                  <a:sym typeface="Roboto"/>
                </a:rPr>
                <a:t>Extracting facial landmarks, temporal dynamics ,eye state from drowsiness data</a:t>
              </a:r>
              <a:endParaRPr b="1" sz="1000">
                <a:solidFill>
                  <a:srgbClr val="FFFFFF"/>
                </a:solidFill>
              </a:endParaRPr>
            </a:p>
          </p:txBody>
        </p:sp>
        <p:sp>
          <p:nvSpPr>
            <p:cNvPr id="429" name="Google Shape;429;g2a0825cbb9a_5_1371"/>
            <p:cNvSpPr/>
            <p:nvPr/>
          </p:nvSpPr>
          <p:spPr>
            <a:xfrm rot="-1789476">
              <a:off x="2498426" y="2287584"/>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g2a0825cbb9a_5_1371"/>
          <p:cNvSpPr/>
          <p:nvPr/>
        </p:nvSpPr>
        <p:spPr>
          <a:xfrm>
            <a:off x="2997150" y="3848775"/>
            <a:ext cx="2394300" cy="6099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Roboto"/>
              <a:ea typeface="Roboto"/>
              <a:cs typeface="Roboto"/>
              <a:sym typeface="Roboto"/>
            </a:endParaRPr>
          </a:p>
          <a:p>
            <a:pPr indent="0" lvl="0" marL="0" rtl="0" algn="ctr">
              <a:spcBef>
                <a:spcPts val="0"/>
              </a:spcBef>
              <a:spcAft>
                <a:spcPts val="0"/>
              </a:spcAft>
              <a:buNone/>
            </a:pPr>
            <a:r>
              <a:t/>
            </a:r>
            <a:endParaRPr b="1" sz="1100">
              <a:solidFill>
                <a:schemeClr val="lt1"/>
              </a:solidFill>
              <a:latin typeface="Roboto"/>
              <a:ea typeface="Roboto"/>
              <a:cs typeface="Roboto"/>
              <a:sym typeface="Roboto"/>
            </a:endParaRPr>
          </a:p>
          <a:p>
            <a:pPr indent="0" lvl="0" marL="0" rtl="0" algn="ctr">
              <a:spcBef>
                <a:spcPts val="0"/>
              </a:spcBef>
              <a:spcAft>
                <a:spcPts val="0"/>
              </a:spcAft>
              <a:buNone/>
            </a:pPr>
            <a:r>
              <a:rPr b="1" lang="en" sz="1000">
                <a:solidFill>
                  <a:schemeClr val="lt1"/>
                </a:solidFill>
                <a:latin typeface="Roboto"/>
                <a:ea typeface="Roboto"/>
                <a:cs typeface="Roboto"/>
                <a:sym typeface="Roboto"/>
              </a:rPr>
              <a:t>Evaluate model performance using metrics such as accuracy and f1-score</a:t>
            </a:r>
            <a:endParaRPr b="1" sz="1000">
              <a:solidFill>
                <a:schemeClr val="lt1"/>
              </a:solidFill>
              <a:latin typeface="Roboto"/>
              <a:ea typeface="Roboto"/>
              <a:cs typeface="Roboto"/>
              <a:sym typeface="Roboto"/>
            </a:endParaRPr>
          </a:p>
          <a:p>
            <a:pPr indent="0" lvl="0" marL="0" rtl="0" algn="ctr">
              <a:spcBef>
                <a:spcPts val="0"/>
              </a:spcBef>
              <a:spcAft>
                <a:spcPts val="0"/>
              </a:spcAft>
              <a:buNone/>
            </a:pPr>
            <a:r>
              <a:t/>
            </a:r>
            <a:endParaRPr b="1" sz="1100">
              <a:solidFill>
                <a:schemeClr val="lt1"/>
              </a:solidFill>
              <a:latin typeface="Roboto"/>
              <a:ea typeface="Roboto"/>
              <a:cs typeface="Roboto"/>
              <a:sym typeface="Roboto"/>
            </a:endParaRPr>
          </a:p>
          <a:p>
            <a:pPr indent="0" lvl="0" marL="0" rtl="0" algn="ctr">
              <a:spcBef>
                <a:spcPts val="0"/>
              </a:spcBef>
              <a:spcAft>
                <a:spcPts val="0"/>
              </a:spcAft>
              <a:buNone/>
            </a:pPr>
            <a:r>
              <a:t/>
            </a:r>
            <a:endParaRPr b="1" sz="1100">
              <a:solidFill>
                <a:schemeClr val="lt1"/>
              </a:solidFill>
              <a:latin typeface="Roboto"/>
              <a:ea typeface="Roboto"/>
              <a:cs typeface="Roboto"/>
              <a:sym typeface="Roboto"/>
            </a:endParaRPr>
          </a:p>
        </p:txBody>
      </p:sp>
      <p:sp>
        <p:nvSpPr>
          <p:cNvPr id="431" name="Google Shape;431;g2a0825cbb9a_5_13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a0825cbb9a_5_1402"/>
          <p:cNvSpPr txBox="1"/>
          <p:nvPr>
            <p:ph type="title"/>
          </p:nvPr>
        </p:nvSpPr>
        <p:spPr>
          <a:xfrm rot="175">
            <a:off x="1783050" y="-45575"/>
            <a:ext cx="5888700" cy="65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Technology and Literature survey</a:t>
            </a:r>
            <a:endParaRPr b="1">
              <a:latin typeface="Roboto"/>
              <a:ea typeface="Roboto"/>
              <a:cs typeface="Roboto"/>
              <a:sym typeface="Roboto"/>
            </a:endParaRPr>
          </a:p>
        </p:txBody>
      </p:sp>
      <p:graphicFrame>
        <p:nvGraphicFramePr>
          <p:cNvPr id="437" name="Google Shape;437;g2a0825cbb9a_5_1402"/>
          <p:cNvGraphicFramePr/>
          <p:nvPr/>
        </p:nvGraphicFramePr>
        <p:xfrm>
          <a:off x="57500" y="825575"/>
          <a:ext cx="3000000" cy="3000000"/>
        </p:xfrm>
        <a:graphic>
          <a:graphicData uri="http://schemas.openxmlformats.org/drawingml/2006/table">
            <a:tbl>
              <a:tblPr>
                <a:noFill/>
                <a:tableStyleId>{9AD1F5A4-6B4E-4932-90B3-C590AB9139FB}</a:tableStyleId>
              </a:tblPr>
              <a:tblGrid>
                <a:gridCol w="1605825"/>
                <a:gridCol w="1399275"/>
                <a:gridCol w="1376325"/>
                <a:gridCol w="1479575"/>
                <a:gridCol w="1194550"/>
                <a:gridCol w="1959750"/>
              </a:tblGrid>
              <a:tr h="363300">
                <a:tc>
                  <a:txBody>
                    <a:bodyPr/>
                    <a:lstStyle/>
                    <a:p>
                      <a:pPr indent="0" lvl="0" marL="0" rtl="0" algn="ctr">
                        <a:spcBef>
                          <a:spcPts val="0"/>
                        </a:spcBef>
                        <a:spcAft>
                          <a:spcPts val="0"/>
                        </a:spcAft>
                        <a:buNone/>
                      </a:pPr>
                      <a:r>
                        <a:rPr b="1" lang="en" sz="1600">
                          <a:solidFill>
                            <a:srgbClr val="A4C2F4"/>
                          </a:solidFill>
                          <a:latin typeface="Roboto"/>
                          <a:ea typeface="Roboto"/>
                          <a:cs typeface="Roboto"/>
                          <a:sym typeface="Roboto"/>
                        </a:rPr>
                        <a:t>PAPER </a:t>
                      </a:r>
                      <a:r>
                        <a:rPr b="1" lang="en" sz="1600">
                          <a:solidFill>
                            <a:srgbClr val="A4C2F4"/>
                          </a:solidFill>
                          <a:latin typeface="Roboto"/>
                          <a:ea typeface="Roboto"/>
                          <a:cs typeface="Roboto"/>
                          <a:sym typeface="Roboto"/>
                        </a:rPr>
                        <a:t>TITLE</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sz="1600">
                          <a:solidFill>
                            <a:srgbClr val="A4C2F4"/>
                          </a:solidFill>
                          <a:latin typeface="Roboto"/>
                          <a:ea typeface="Roboto"/>
                          <a:cs typeface="Roboto"/>
                          <a:sym typeface="Roboto"/>
                        </a:rPr>
                        <a:t>AUTHORS</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sz="1600">
                          <a:solidFill>
                            <a:srgbClr val="A4C2F4"/>
                          </a:solidFill>
                          <a:latin typeface="Roboto"/>
                          <a:ea typeface="Roboto"/>
                          <a:cs typeface="Roboto"/>
                          <a:sym typeface="Roboto"/>
                        </a:rPr>
                        <a:t>DATASET</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sz="1600">
                          <a:solidFill>
                            <a:srgbClr val="A4C2F4"/>
                          </a:solidFill>
                          <a:latin typeface="Roboto"/>
                          <a:ea typeface="Roboto"/>
                          <a:cs typeface="Roboto"/>
                          <a:sym typeface="Roboto"/>
                        </a:rPr>
                        <a:t>MODELS</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sz="1600">
                          <a:solidFill>
                            <a:srgbClr val="A4C2F4"/>
                          </a:solidFill>
                          <a:latin typeface="Roboto"/>
                          <a:ea typeface="Roboto"/>
                          <a:cs typeface="Roboto"/>
                          <a:sym typeface="Roboto"/>
                        </a:rPr>
                        <a:t>RESULTS (Accuracy)</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sz="1600">
                          <a:solidFill>
                            <a:srgbClr val="A4C2F4"/>
                          </a:solidFill>
                          <a:latin typeface="Roboto"/>
                          <a:ea typeface="Roboto"/>
                          <a:cs typeface="Roboto"/>
                          <a:sym typeface="Roboto"/>
                        </a:rPr>
                        <a:t>SUMMARY</a:t>
                      </a:r>
                      <a:endParaRPr b="1" sz="1600">
                        <a:solidFill>
                          <a:srgbClr val="A4C2F4"/>
                        </a:solidFill>
                        <a:latin typeface="Roboto"/>
                        <a:ea typeface="Roboto"/>
                        <a:cs typeface="Roboto"/>
                        <a:sym typeface="Roboto"/>
                      </a:endParaRPr>
                    </a:p>
                  </a:txBody>
                  <a:tcPr marT="91425" marB="91425" marR="91425" marL="91425"/>
                </a:tc>
              </a:tr>
              <a:tr h="768400">
                <a:tc>
                  <a:txBody>
                    <a:bodyPr/>
                    <a:lstStyle/>
                    <a:p>
                      <a:pPr indent="0" lvl="0" marL="0" rtl="0" algn="l">
                        <a:lnSpc>
                          <a:spcPct val="123913"/>
                        </a:lnSpc>
                        <a:spcBef>
                          <a:spcPts val="0"/>
                        </a:spcBef>
                        <a:spcAft>
                          <a:spcPts val="0"/>
                        </a:spcAft>
                        <a:buNone/>
                      </a:pPr>
                      <a:r>
                        <a:rPr lang="en" sz="1000">
                          <a:solidFill>
                            <a:schemeClr val="lt1"/>
                          </a:solidFill>
                          <a:latin typeface="Roboto"/>
                          <a:ea typeface="Roboto"/>
                          <a:cs typeface="Roboto"/>
                          <a:sym typeface="Roboto"/>
                        </a:rPr>
                        <a:t>Real-Time Driver Drowsiness Detection Using Dlib And openCV</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Prashant et al. (2022)</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1200"/>
                        </a:spcAft>
                        <a:buNone/>
                      </a:pPr>
                      <a:r>
                        <a:rPr lang="en" sz="1000">
                          <a:solidFill>
                            <a:schemeClr val="lt1"/>
                          </a:solidFill>
                          <a:latin typeface="Roboto"/>
                          <a:ea typeface="Roboto"/>
                          <a:cs typeface="Roboto"/>
                          <a:sym typeface="Roboto"/>
                        </a:rPr>
                        <a:t>Video Acquisition records</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Haar feature based classifier, decision tree</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60%</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By monitoring eyes and facial landmarks with Dlib, this study introduces the Eyes Aspect Ratio to detect driver </a:t>
                      </a:r>
                      <a:r>
                        <a:rPr lang="en" sz="1000">
                          <a:solidFill>
                            <a:schemeClr val="lt1"/>
                          </a:solidFill>
                          <a:latin typeface="Roboto"/>
                          <a:ea typeface="Roboto"/>
                          <a:cs typeface="Roboto"/>
                          <a:sym typeface="Roboto"/>
                        </a:rPr>
                        <a:t>fatigue</a:t>
                      </a:r>
                      <a:endParaRPr sz="1000">
                        <a:solidFill>
                          <a:schemeClr val="lt1"/>
                        </a:solidFill>
                        <a:latin typeface="Roboto"/>
                        <a:ea typeface="Roboto"/>
                        <a:cs typeface="Roboto"/>
                        <a:sym typeface="Roboto"/>
                      </a:endParaRPr>
                    </a:p>
                  </a:txBody>
                  <a:tcPr marT="91425" marB="91425" marR="91425" marL="91425"/>
                </a:tc>
              </a:tr>
              <a:tr h="907000">
                <a:tc>
                  <a:txBody>
                    <a:bodyPr/>
                    <a:lstStyle/>
                    <a:p>
                      <a:pPr indent="0" lvl="0" marL="0" rtl="0" algn="l">
                        <a:lnSpc>
                          <a:spcPct val="123913"/>
                        </a:lnSpc>
                        <a:spcBef>
                          <a:spcPts val="0"/>
                        </a:spcBef>
                        <a:spcAft>
                          <a:spcPts val="0"/>
                        </a:spcAft>
                        <a:buNone/>
                      </a:pPr>
                      <a:r>
                        <a:rPr lang="en" sz="1000">
                          <a:solidFill>
                            <a:schemeClr val="lt1"/>
                          </a:solidFill>
                          <a:latin typeface="Roboto"/>
                          <a:ea typeface="Roboto"/>
                          <a:cs typeface="Roboto"/>
                          <a:sym typeface="Roboto"/>
                        </a:rPr>
                        <a:t>Driver Drowsiness Detection System Using Deep Learning Method to Reduce Risk Accident</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uFill>
                            <a:noFill/>
                          </a:uFill>
                          <a:latin typeface="Roboto"/>
                          <a:ea typeface="Roboto"/>
                          <a:cs typeface="Roboto"/>
                          <a:sym typeface="Roboto"/>
                          <a:hlinkClick r:id="rId3">
                            <a:extLst>
                              <a:ext uri="{A12FA001-AC4F-418D-AE19-62706E023703}">
                                <ahyp:hlinkClr val="tx"/>
                              </a:ext>
                            </a:extLst>
                          </a:hlinkClick>
                        </a:rPr>
                        <a:t>Mochamad</a:t>
                      </a:r>
                      <a:r>
                        <a:rPr lang="en" sz="1000">
                          <a:solidFill>
                            <a:schemeClr val="lt1"/>
                          </a:solidFill>
                          <a:latin typeface="Roboto"/>
                          <a:ea typeface="Roboto"/>
                          <a:cs typeface="Roboto"/>
                          <a:sym typeface="Roboto"/>
                        </a:rPr>
                        <a:t> et al. (2023)</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2000 Images from various source of internet</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YOLOv5</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73%</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The study detect driver fatigue, signaling alerts and recording incidents via LoRa communication for enhanced safety in transportation</a:t>
                      </a:r>
                      <a:endParaRPr sz="1000">
                        <a:solidFill>
                          <a:schemeClr val="lt1"/>
                        </a:solidFill>
                        <a:latin typeface="Roboto"/>
                        <a:ea typeface="Roboto"/>
                        <a:cs typeface="Roboto"/>
                        <a:sym typeface="Roboto"/>
                      </a:endParaRPr>
                    </a:p>
                  </a:txBody>
                  <a:tcPr marT="91425" marB="91425" marR="91425" marL="91425"/>
                </a:tc>
              </a:tr>
              <a:tr h="1060525">
                <a:tc>
                  <a:txBody>
                    <a:bodyPr/>
                    <a:lstStyle/>
                    <a:p>
                      <a:pPr indent="0" lvl="0" marL="0" rtl="0" algn="l">
                        <a:lnSpc>
                          <a:spcPct val="100000"/>
                        </a:lnSpc>
                        <a:spcBef>
                          <a:spcPts val="0"/>
                        </a:spcBef>
                        <a:spcAft>
                          <a:spcPts val="0"/>
                        </a:spcAft>
                        <a:buNone/>
                      </a:pPr>
                      <a:r>
                        <a:rPr lang="en" sz="1000">
                          <a:solidFill>
                            <a:schemeClr val="lt1"/>
                          </a:solidFill>
                          <a:latin typeface="Roboto"/>
                          <a:ea typeface="Roboto"/>
                          <a:cs typeface="Roboto"/>
                          <a:sym typeface="Roboto"/>
                        </a:rPr>
                        <a:t>Drowsiness monitoring in real-time based on supervised descent method</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Nikolay et al.(2017)</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ULg Multimodality Drowsiness Database</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SVM Classifier, Viola-Jones</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83%</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The authors try a real-time detection system using Viola-Jones and Supervised Descent Method for drowsiness alert based on eye and mouth tracking</a:t>
                      </a:r>
                      <a:endParaRPr sz="1000">
                        <a:solidFill>
                          <a:schemeClr val="lt1"/>
                        </a:solidFill>
                        <a:latin typeface="Roboto"/>
                        <a:ea typeface="Roboto"/>
                        <a:cs typeface="Roboto"/>
                        <a:sym typeface="Roboto"/>
                      </a:endParaRPr>
                    </a:p>
                  </a:txBody>
                  <a:tcPr marT="91425" marB="91425" marR="91425" marL="91425"/>
                </a:tc>
              </a:tr>
            </a:tbl>
          </a:graphicData>
        </a:graphic>
      </p:graphicFrame>
      <p:grpSp>
        <p:nvGrpSpPr>
          <p:cNvPr id="438" name="Google Shape;438;g2a0825cbb9a_5_1402"/>
          <p:cNvGrpSpPr/>
          <p:nvPr/>
        </p:nvGrpSpPr>
        <p:grpSpPr>
          <a:xfrm>
            <a:off x="500911" y="1"/>
            <a:ext cx="409581" cy="381104"/>
            <a:chOff x="827350" y="3629733"/>
            <a:chExt cx="1431600" cy="1332067"/>
          </a:xfrm>
        </p:grpSpPr>
        <p:sp>
          <p:nvSpPr>
            <p:cNvPr id="439" name="Google Shape;439;g2a0825cbb9a_5_140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2a0825cbb9a_5_140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2a0825cbb9a_5_140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g2a0825cbb9a_5_1402"/>
          <p:cNvGrpSpPr/>
          <p:nvPr/>
        </p:nvGrpSpPr>
        <p:grpSpPr>
          <a:xfrm>
            <a:off x="57511" y="286810"/>
            <a:ext cx="520959" cy="484739"/>
            <a:chOff x="827350" y="3629733"/>
            <a:chExt cx="1431600" cy="1332067"/>
          </a:xfrm>
        </p:grpSpPr>
        <p:sp>
          <p:nvSpPr>
            <p:cNvPr id="443" name="Google Shape;443;g2a0825cbb9a_5_140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2a0825cbb9a_5_140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2a0825cbb9a_5_140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g2a0825cbb9a_5_14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a0825cbb9a_9_8"/>
          <p:cNvSpPr txBox="1"/>
          <p:nvPr>
            <p:ph type="title"/>
          </p:nvPr>
        </p:nvSpPr>
        <p:spPr>
          <a:xfrm rot="175">
            <a:off x="1783050" y="-45575"/>
            <a:ext cx="5888700" cy="65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Technology and Literature survey</a:t>
            </a:r>
            <a:endParaRPr b="1">
              <a:latin typeface="Roboto"/>
              <a:ea typeface="Roboto"/>
              <a:cs typeface="Roboto"/>
              <a:sym typeface="Roboto"/>
            </a:endParaRPr>
          </a:p>
        </p:txBody>
      </p:sp>
      <p:graphicFrame>
        <p:nvGraphicFramePr>
          <p:cNvPr id="452" name="Google Shape;452;g2a0825cbb9a_9_8"/>
          <p:cNvGraphicFramePr/>
          <p:nvPr/>
        </p:nvGraphicFramePr>
        <p:xfrm>
          <a:off x="57500" y="825575"/>
          <a:ext cx="3000000" cy="3000000"/>
        </p:xfrm>
        <a:graphic>
          <a:graphicData uri="http://schemas.openxmlformats.org/drawingml/2006/table">
            <a:tbl>
              <a:tblPr>
                <a:noFill/>
                <a:tableStyleId>{9AD1F5A4-6B4E-4932-90B3-C590AB9139FB}</a:tableStyleId>
              </a:tblPr>
              <a:tblGrid>
                <a:gridCol w="1725550"/>
                <a:gridCol w="1279550"/>
                <a:gridCol w="1502550"/>
                <a:gridCol w="1146800"/>
                <a:gridCol w="1401100"/>
                <a:gridCol w="1959750"/>
              </a:tblGrid>
              <a:tr h="363300">
                <a:tc>
                  <a:txBody>
                    <a:bodyPr/>
                    <a:lstStyle/>
                    <a:p>
                      <a:pPr indent="0" lvl="0" marL="0" rtl="0" algn="l">
                        <a:spcBef>
                          <a:spcPts val="0"/>
                        </a:spcBef>
                        <a:spcAft>
                          <a:spcPts val="0"/>
                        </a:spcAft>
                        <a:buNone/>
                      </a:pPr>
                      <a:r>
                        <a:rPr b="1" lang="en" sz="1600">
                          <a:solidFill>
                            <a:srgbClr val="A4C2F4"/>
                          </a:solidFill>
                          <a:latin typeface="Roboto"/>
                          <a:ea typeface="Roboto"/>
                          <a:cs typeface="Roboto"/>
                          <a:sym typeface="Roboto"/>
                        </a:rPr>
                        <a:t>PAPER TITLE</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 sz="1600">
                          <a:solidFill>
                            <a:srgbClr val="A4C2F4"/>
                          </a:solidFill>
                          <a:latin typeface="Roboto"/>
                          <a:ea typeface="Roboto"/>
                          <a:cs typeface="Roboto"/>
                          <a:sym typeface="Roboto"/>
                        </a:rPr>
                        <a:t>AUTHORS</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 sz="1600">
                          <a:solidFill>
                            <a:srgbClr val="A4C2F4"/>
                          </a:solidFill>
                          <a:latin typeface="Roboto"/>
                          <a:ea typeface="Roboto"/>
                          <a:cs typeface="Roboto"/>
                          <a:sym typeface="Roboto"/>
                        </a:rPr>
                        <a:t>DATASET</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 sz="1600">
                          <a:solidFill>
                            <a:srgbClr val="A4C2F4"/>
                          </a:solidFill>
                          <a:latin typeface="Roboto"/>
                          <a:ea typeface="Roboto"/>
                          <a:cs typeface="Roboto"/>
                          <a:sym typeface="Roboto"/>
                        </a:rPr>
                        <a:t>MODELS</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sz="1600">
                          <a:solidFill>
                            <a:srgbClr val="A4C2F4"/>
                          </a:solidFill>
                          <a:latin typeface="Roboto"/>
                          <a:ea typeface="Roboto"/>
                          <a:cs typeface="Roboto"/>
                          <a:sym typeface="Roboto"/>
                        </a:rPr>
                        <a:t>RESULTS (Accuracy)</a:t>
                      </a:r>
                      <a:endParaRPr b="1" sz="1600">
                        <a:solidFill>
                          <a:srgbClr val="A4C2F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 sz="1600">
                          <a:solidFill>
                            <a:srgbClr val="A4C2F4"/>
                          </a:solidFill>
                          <a:latin typeface="Roboto"/>
                          <a:ea typeface="Roboto"/>
                          <a:cs typeface="Roboto"/>
                          <a:sym typeface="Roboto"/>
                        </a:rPr>
                        <a:t>SUMMARY</a:t>
                      </a:r>
                      <a:endParaRPr b="1" sz="1600">
                        <a:solidFill>
                          <a:srgbClr val="A4C2F4"/>
                        </a:solidFill>
                        <a:latin typeface="Roboto"/>
                        <a:ea typeface="Roboto"/>
                        <a:cs typeface="Roboto"/>
                        <a:sym typeface="Roboto"/>
                      </a:endParaRPr>
                    </a:p>
                  </a:txBody>
                  <a:tcPr marT="91425" marB="91425" marR="91425" marL="91425"/>
                </a:tc>
              </a:tr>
              <a:tr h="768400">
                <a:tc>
                  <a:txBody>
                    <a:bodyPr/>
                    <a:lstStyle/>
                    <a:p>
                      <a:pPr indent="0" lvl="0" marL="0" rtl="0" algn="l">
                        <a:lnSpc>
                          <a:spcPct val="120000"/>
                        </a:lnSpc>
                        <a:spcBef>
                          <a:spcPts val="0"/>
                        </a:spcBef>
                        <a:spcAft>
                          <a:spcPts val="0"/>
                        </a:spcAft>
                        <a:buNone/>
                      </a:pPr>
                      <a:r>
                        <a:rPr lang="en" sz="1000">
                          <a:solidFill>
                            <a:schemeClr val="lt1"/>
                          </a:solidFill>
                          <a:latin typeface="Roboto"/>
                          <a:ea typeface="Roboto"/>
                          <a:cs typeface="Roboto"/>
                          <a:sym typeface="Roboto"/>
                        </a:rPr>
                        <a:t>Development of a Drowsiness Detection of a Car Driver by Eye Detection Methodology of Image Processing</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Dibyendu </a:t>
                      </a:r>
                      <a:r>
                        <a:rPr lang="en" sz="1000">
                          <a:solidFill>
                            <a:schemeClr val="lt1"/>
                          </a:solidFill>
                          <a:latin typeface="Roboto"/>
                          <a:ea typeface="Roboto"/>
                          <a:cs typeface="Roboto"/>
                          <a:sym typeface="Roboto"/>
                        </a:rPr>
                        <a:t>et al. (2015)</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1200"/>
                        </a:spcAft>
                        <a:buNone/>
                      </a:pPr>
                      <a:r>
                        <a:rPr lang="en" sz="1000">
                          <a:solidFill>
                            <a:schemeClr val="lt1"/>
                          </a:solidFill>
                          <a:latin typeface="Roboto"/>
                          <a:ea typeface="Roboto"/>
                          <a:cs typeface="Roboto"/>
                          <a:sym typeface="Roboto"/>
                        </a:rPr>
                        <a:t>Image </a:t>
                      </a:r>
                      <a:r>
                        <a:rPr lang="en" sz="1000">
                          <a:solidFill>
                            <a:schemeClr val="lt1"/>
                          </a:solidFill>
                          <a:latin typeface="Roboto"/>
                          <a:ea typeface="Roboto"/>
                          <a:cs typeface="Roboto"/>
                          <a:sym typeface="Roboto"/>
                        </a:rPr>
                        <a:t>dataset</a:t>
                      </a:r>
                      <a:r>
                        <a:rPr lang="en" sz="1000">
                          <a:solidFill>
                            <a:schemeClr val="lt1"/>
                          </a:solidFill>
                          <a:latin typeface="Roboto"/>
                          <a:ea typeface="Roboto"/>
                          <a:cs typeface="Roboto"/>
                          <a:sym typeface="Roboto"/>
                        </a:rPr>
                        <a:t> from matlab</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Viola-Jones</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54%</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The author proposing a eye pattern detection based drowsiness</a:t>
                      </a:r>
                      <a:endParaRPr sz="1000">
                        <a:solidFill>
                          <a:schemeClr val="lt1"/>
                        </a:solidFill>
                        <a:latin typeface="Roboto"/>
                        <a:ea typeface="Roboto"/>
                        <a:cs typeface="Roboto"/>
                        <a:sym typeface="Roboto"/>
                      </a:endParaRPr>
                    </a:p>
                  </a:txBody>
                  <a:tcPr marT="91425" marB="91425" marR="91425" marL="91425"/>
                </a:tc>
              </a:tr>
              <a:tr h="888375">
                <a:tc>
                  <a:txBody>
                    <a:bodyPr/>
                    <a:lstStyle/>
                    <a:p>
                      <a:pPr indent="0" lvl="0" marL="0" rtl="0" algn="l">
                        <a:lnSpc>
                          <a:spcPct val="123913"/>
                        </a:lnSpc>
                        <a:spcBef>
                          <a:spcPts val="0"/>
                        </a:spcBef>
                        <a:spcAft>
                          <a:spcPts val="0"/>
                        </a:spcAft>
                        <a:buNone/>
                      </a:pPr>
                      <a:r>
                        <a:rPr lang="en" sz="1000">
                          <a:solidFill>
                            <a:schemeClr val="lt1"/>
                          </a:solidFill>
                          <a:latin typeface="Roboto"/>
                          <a:ea typeface="Roboto"/>
                          <a:cs typeface="Roboto"/>
                          <a:sym typeface="Roboto"/>
                        </a:rPr>
                        <a:t>EEG-Based Real-Time Drowsiness Detection Using Hilbert-Huang Transform</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Rui </a:t>
                      </a:r>
                      <a:r>
                        <a:rPr lang="en" sz="1000">
                          <a:solidFill>
                            <a:schemeClr val="lt1"/>
                          </a:solidFill>
                          <a:latin typeface="Roboto"/>
                          <a:ea typeface="Roboto"/>
                          <a:cs typeface="Roboto"/>
                          <a:sym typeface="Roboto"/>
                        </a:rPr>
                        <a:t>et al. (2015)</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2000 Images from various source of internet</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HHT, FFT</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70%</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Asurvey found that using EEG signals with Hilber-Huang Transform, offering enhanced accuracy and potential for wearable devices.</a:t>
                      </a:r>
                      <a:endParaRPr sz="1000">
                        <a:solidFill>
                          <a:schemeClr val="lt1"/>
                        </a:solidFill>
                        <a:latin typeface="Roboto"/>
                        <a:ea typeface="Roboto"/>
                        <a:cs typeface="Roboto"/>
                        <a:sym typeface="Roboto"/>
                      </a:endParaRPr>
                    </a:p>
                  </a:txBody>
                  <a:tcPr marT="91425" marB="91425" marR="91425" marL="91425"/>
                </a:tc>
              </a:tr>
              <a:tr h="1060525">
                <a:tc>
                  <a:txBody>
                    <a:bodyPr/>
                    <a:lstStyle/>
                    <a:p>
                      <a:pPr indent="0" lvl="0" marL="0" rtl="0" algn="l">
                        <a:lnSpc>
                          <a:spcPct val="123913"/>
                        </a:lnSpc>
                        <a:spcBef>
                          <a:spcPts val="0"/>
                        </a:spcBef>
                        <a:spcAft>
                          <a:spcPts val="0"/>
                        </a:spcAft>
                        <a:buNone/>
                      </a:pPr>
                      <a:r>
                        <a:rPr lang="en" sz="1000">
                          <a:solidFill>
                            <a:schemeClr val="lt1"/>
                          </a:solidFill>
                          <a:latin typeface="Roboto"/>
                          <a:ea typeface="Roboto"/>
                          <a:cs typeface="Roboto"/>
                          <a:sym typeface="Roboto"/>
                        </a:rPr>
                        <a:t>Real-Time Student Emotion and Drowsiness Detection Using YOLOv5 and CNN for Enhanced Learning</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Afsar</a:t>
                      </a:r>
                      <a:r>
                        <a:rPr lang="en" sz="1000">
                          <a:solidFill>
                            <a:schemeClr val="lt1"/>
                          </a:solidFill>
                          <a:latin typeface="Roboto"/>
                          <a:ea typeface="Roboto"/>
                          <a:cs typeface="Roboto"/>
                          <a:sym typeface="Roboto"/>
                        </a:rPr>
                        <a:t>et al.(2023)</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Video stream dataset</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CNN, YOLOV5</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93.12% and 87%</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Roboto"/>
                          <a:ea typeface="Roboto"/>
                          <a:cs typeface="Roboto"/>
                          <a:sym typeface="Roboto"/>
                        </a:rPr>
                        <a:t>Proposing a computer vision-based system to detect student attention, behavior, and emotions in classrooms, enhancing teacher quality assessment.</a:t>
                      </a:r>
                      <a:endParaRPr sz="1000">
                        <a:solidFill>
                          <a:schemeClr val="lt1"/>
                        </a:solidFill>
                        <a:latin typeface="Roboto"/>
                        <a:ea typeface="Roboto"/>
                        <a:cs typeface="Roboto"/>
                        <a:sym typeface="Roboto"/>
                      </a:endParaRPr>
                    </a:p>
                  </a:txBody>
                  <a:tcPr marT="91425" marB="91425" marR="91425" marL="91425"/>
                </a:tc>
              </a:tr>
            </a:tbl>
          </a:graphicData>
        </a:graphic>
      </p:graphicFrame>
      <p:grpSp>
        <p:nvGrpSpPr>
          <p:cNvPr id="453" name="Google Shape;453;g2a0825cbb9a_9_8"/>
          <p:cNvGrpSpPr/>
          <p:nvPr/>
        </p:nvGrpSpPr>
        <p:grpSpPr>
          <a:xfrm>
            <a:off x="57511" y="286810"/>
            <a:ext cx="520959" cy="484739"/>
            <a:chOff x="827350" y="3629733"/>
            <a:chExt cx="1431600" cy="1332067"/>
          </a:xfrm>
        </p:grpSpPr>
        <p:sp>
          <p:nvSpPr>
            <p:cNvPr id="454" name="Google Shape;454;g2a0825cbb9a_9_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2a0825cbb9a_9_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2a0825cbb9a_9_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g2a0825cbb9a_9_8"/>
          <p:cNvGrpSpPr/>
          <p:nvPr/>
        </p:nvGrpSpPr>
        <p:grpSpPr>
          <a:xfrm>
            <a:off x="578486" y="1"/>
            <a:ext cx="409581" cy="381104"/>
            <a:chOff x="827350" y="3629733"/>
            <a:chExt cx="1431600" cy="1332067"/>
          </a:xfrm>
        </p:grpSpPr>
        <p:sp>
          <p:nvSpPr>
            <p:cNvPr id="458" name="Google Shape;458;g2a0825cbb9a_9_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2a0825cbb9a_9_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2a0825cbb9a_9_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1" name="Google Shape;461;g2a0825cbb9a_9_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